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08C1-7F4B-4E7D-B249-EAF245564D14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35A2-2BB7-4344-97E4-C4B6E459DB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9083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08C1-7F4B-4E7D-B249-EAF245564D14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35A2-2BB7-4344-97E4-C4B6E459DB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440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08C1-7F4B-4E7D-B249-EAF245564D14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35A2-2BB7-4344-97E4-C4B6E459DB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07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08C1-7F4B-4E7D-B249-EAF245564D14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35A2-2BB7-4344-97E4-C4B6E459DB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029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08C1-7F4B-4E7D-B249-EAF245564D14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35A2-2BB7-4344-97E4-C4B6E459DB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627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08C1-7F4B-4E7D-B249-EAF245564D14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35A2-2BB7-4344-97E4-C4B6E459DB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981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08C1-7F4B-4E7D-B249-EAF245564D14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35A2-2BB7-4344-97E4-C4B6E459DB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71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08C1-7F4B-4E7D-B249-EAF245564D14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35A2-2BB7-4344-97E4-C4B6E459DB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722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08C1-7F4B-4E7D-B249-EAF245564D14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35A2-2BB7-4344-97E4-C4B6E459DB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639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08C1-7F4B-4E7D-B249-EAF245564D14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35A2-2BB7-4344-97E4-C4B6E459DB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920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08C1-7F4B-4E7D-B249-EAF245564D14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35A2-2BB7-4344-97E4-C4B6E459DB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2437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208C1-7F4B-4E7D-B249-EAF245564D14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635A2-2BB7-4344-97E4-C4B6E459DB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5312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217488"/>
            <a:ext cx="10515600" cy="1325563"/>
          </a:xfrm>
        </p:spPr>
        <p:txBody>
          <a:bodyPr/>
          <a:lstStyle/>
          <a:p>
            <a:pPr algn="ctr"/>
            <a:r>
              <a:rPr lang="en-CA" dirty="0">
                <a:latin typeface="Century Gothic" panose="020B0502020202020204" pitchFamily="34" charset="0"/>
              </a:rPr>
              <a:t>Course Evaluations Are Now Open!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84189" y="1236267"/>
            <a:ext cx="11136312" cy="613568"/>
          </a:xfrm>
        </p:spPr>
        <p:txBody>
          <a:bodyPr/>
          <a:lstStyle/>
          <a:p>
            <a:pPr algn="ctr"/>
            <a:r>
              <a:rPr lang="en-CA">
                <a:latin typeface="Arial" panose="020B0604020202020204" pitchFamily="34" charset="0"/>
                <a:cs typeface="Arial" panose="020B0604020202020204" pitchFamily="34" charset="0"/>
              </a:rPr>
              <a:t>You will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have time in class next week to provide feedback on this course</a:t>
            </a:r>
          </a:p>
        </p:txBody>
      </p:sp>
      <p:sp>
        <p:nvSpPr>
          <p:cNvPr id="3" name="Snip Single Corner Rectangle 2"/>
          <p:cNvSpPr/>
          <p:nvPr/>
        </p:nvSpPr>
        <p:spPr>
          <a:xfrm>
            <a:off x="484189" y="2561830"/>
            <a:ext cx="4440946" cy="2987185"/>
          </a:xfrm>
          <a:prstGeom prst="snip1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Snip Single Corner Rectangle 6"/>
          <p:cNvSpPr/>
          <p:nvPr/>
        </p:nvSpPr>
        <p:spPr>
          <a:xfrm>
            <a:off x="5437762" y="2561830"/>
            <a:ext cx="6332706" cy="2987185"/>
          </a:xfrm>
          <a:prstGeom prst="snip1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812" y="4250988"/>
            <a:ext cx="1167323" cy="1167323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73457" y="3024097"/>
            <a:ext cx="4062411" cy="2117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Bring any of the following electronic devices to class: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Smart phone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Tablet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Laptop</a:t>
            </a:r>
          </a:p>
        </p:txBody>
      </p:sp>
      <p:sp>
        <p:nvSpPr>
          <p:cNvPr id="10" name="Content Placeholder 5"/>
          <p:cNvSpPr>
            <a:spLocks noGrp="1"/>
          </p:cNvSpPr>
          <p:nvPr>
            <p:ph sz="half" idx="2"/>
          </p:nvPr>
        </p:nvSpPr>
        <p:spPr>
          <a:xfrm>
            <a:off x="5743507" y="3130378"/>
            <a:ext cx="5721215" cy="201144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Check your e-mail for a link to your evaluations, or go to</a:t>
            </a:r>
          </a:p>
          <a:p>
            <a:pPr marL="0" lvl="0" indent="0">
              <a:buNone/>
            </a:pPr>
            <a:r>
              <a:rPr lang="en-CA" sz="2400" u="sng" dirty="0">
                <a:latin typeface="Arial" panose="020B0604020202020204" pitchFamily="34" charset="0"/>
                <a:cs typeface="Arial" panose="020B0604020202020204" pitchFamily="34" charset="0"/>
              </a:rPr>
              <a:t>http://uoft.me/openevals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To access the Course </a:t>
            </a:r>
            <a:r>
              <a:rPr lang="en-CA" sz="2400" dirty="0" err="1">
                <a:latin typeface="Arial" panose="020B0604020202020204" pitchFamily="34" charset="0"/>
                <a:cs typeface="Arial" panose="020B0604020202020204" pitchFamily="34" charset="0"/>
              </a:rPr>
              <a:t>Evals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page </a:t>
            </a:r>
            <a:b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CA" sz="2400" dirty="0" err="1">
                <a:latin typeface="Arial" panose="020B0604020202020204" pitchFamily="34" charset="0"/>
                <a:cs typeface="Arial" panose="020B0604020202020204" pitchFamily="34" charset="0"/>
              </a:rPr>
              <a:t>Quercus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125" y="4280045"/>
            <a:ext cx="1109207" cy="110920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184" y="6261010"/>
            <a:ext cx="3848502" cy="40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09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Connector 6"/>
          <p:cNvSpPr/>
          <p:nvPr/>
        </p:nvSpPr>
        <p:spPr>
          <a:xfrm>
            <a:off x="839788" y="1798598"/>
            <a:ext cx="2880360" cy="288036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lowchart: Connector 7"/>
          <p:cNvSpPr/>
          <p:nvPr/>
        </p:nvSpPr>
        <p:spPr>
          <a:xfrm>
            <a:off x="4657408" y="1798598"/>
            <a:ext cx="2880360" cy="2880360"/>
          </a:xfrm>
          <a:prstGeom prst="flowChartConnector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Flowchart: Connector 8"/>
          <p:cNvSpPr/>
          <p:nvPr/>
        </p:nvSpPr>
        <p:spPr>
          <a:xfrm>
            <a:off x="8475028" y="1798598"/>
            <a:ext cx="2880360" cy="2880360"/>
          </a:xfrm>
          <a:prstGeom prst="flowChartConnec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0" y="34065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dirty="0">
                <a:latin typeface="Century Gothic" panose="020B0502020202020204" pitchFamily="34" charset="0"/>
                <a:cs typeface="MV Boli" panose="02000500030200090000" pitchFamily="2" charset="0"/>
              </a:rPr>
              <a:t>Complete your course evaluations…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0879">
            <a:off x="892471" y="2399792"/>
            <a:ext cx="2774994" cy="27749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4991">
            <a:off x="5211037" y="1966253"/>
            <a:ext cx="2438400" cy="2438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373" y="5200184"/>
            <a:ext cx="1169773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Check your e-mail for a message from course.evaluations@utoronto.ca, or go to </a:t>
            </a:r>
            <a:r>
              <a:rPr lang="en-CA" sz="2800" u="sng" dirty="0">
                <a:latin typeface="Arial" panose="020B0604020202020204" pitchFamily="34" charset="0"/>
                <a:cs typeface="Arial" panose="020B0604020202020204" pitchFamily="34" charset="0"/>
              </a:rPr>
              <a:t>http://uoft.me/openevals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 to complete your evaluations!</a:t>
            </a:r>
          </a:p>
          <a:p>
            <a:endParaRPr lang="en-CA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008" y="2180532"/>
            <a:ext cx="2438400" cy="24384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184" y="6261010"/>
            <a:ext cx="3848502" cy="40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22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98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MV Boli</vt:lpstr>
      <vt:lpstr>Office Theme</vt:lpstr>
      <vt:lpstr>Course Evaluations Are Now Open!</vt:lpstr>
      <vt:lpstr>PowerPoint Presentation</vt:lpstr>
    </vt:vector>
  </TitlesOfParts>
  <Company>University of Toronto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Evaluations Are Now Open!</dc:title>
  <dc:creator>Tara Wells</dc:creator>
  <cp:lastModifiedBy>Kathleen Olmstead</cp:lastModifiedBy>
  <cp:revision>10</cp:revision>
  <dcterms:created xsi:type="dcterms:W3CDTF">2016-12-07T20:04:01Z</dcterms:created>
  <dcterms:modified xsi:type="dcterms:W3CDTF">2022-06-17T14:27:34Z</dcterms:modified>
</cp:coreProperties>
</file>