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93" r:id="rId4"/>
  </p:sldMasterIdLst>
  <p:notesMasterIdLst>
    <p:notesMasterId r:id="rId12"/>
  </p:notesMasterIdLst>
  <p:sldIdLst>
    <p:sldId id="425" r:id="rId5"/>
    <p:sldId id="1016" r:id="rId6"/>
    <p:sldId id="1017" r:id="rId7"/>
    <p:sldId id="1018" r:id="rId8"/>
    <p:sldId id="1019" r:id="rId9"/>
    <p:sldId id="262" r:id="rId10"/>
    <p:sldId id="263" r:id="rId1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EC91D29-5B5C-468F-AC8E-C7FEDCC4BADA}">
          <p14:sldIdLst>
            <p14:sldId id="425"/>
            <p14:sldId id="1016"/>
            <p14:sldId id="1017"/>
            <p14:sldId id="1018"/>
            <p14:sldId id="1019"/>
          </p14:sldIdLst>
        </p14:section>
        <p14:section name="Instructor Resources (hidden)" id="{5026E812-98C2-48EF-BC86-8997BC7E2A55}">
          <p14:sldIdLst>
            <p14:sldId id="262"/>
            <p14:sldId id="26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14BB34A-CDF5-3055-4D21-51FADDAF0FE9}" name="Megan Burnett" initials="MB" userId="S::megan.burnett@utoronto.ca::3520d92a-79b7-4117-8730-24fb05229b76" providerId="AD"/>
  <p188:author id="{B9658D53-EED6-EFFE-C839-E64A0516A8A9}" name="Christie Barron" initials="CB" userId="S::christie.barron@utoronto.ca::2542ad4a-83a4-436e-9c10-f285d4b92b48" providerId="AD"/>
  <p188:author id="{37409C65-B16E-F8AC-9111-8869F339C7EA}" name="Derek Wilson" initials="DW" userId="S::derek.wilson@utoronto.ca::5628e36f-db28-4b78-b7ee-1d4c3e854914" providerId="AD"/>
  <p188:author id="{56B47C83-AB4C-DF1D-FD09-9244DF006044}" name="Alison Gibbs" initials="AG" userId="S::alison.gibbs@utoronto.ca::6ac57fa1-408c-467c-a4d3-db0f5517f492" providerId="AD"/>
  <p188:author id="{55E902AC-62EF-8A6C-D9A4-1FF42475FB58}" name="Raymond Luong" initials="" userId="S::ray.luong@utoronto.ca::8d5908fa-cf26-4bf9-84f7-145d41c1d88c" providerId="AD"/>
  <p188:author id="{711D25BC-653F-B800-BD25-BBB2E385C93E}" name="Bridgid McNulty" initials="" userId="S::b.mcnulty@utoronto.ca::541265d8-bc23-4005-97eb-6617d18a05a9" providerId="AD"/>
  <p188:author id="{B2F419C0-586F-67EF-9FAF-0C758C39EC61}" name="Yuxin Tu" initials="YT" userId="S::yuxin.tu@utoronto.ca::ae336927-8ee7-408a-87f4-778df829a689" providerId="AD"/>
  <p188:author id="{A00585E0-03AA-1519-639F-FC904E947F86}" name="Chelsea Lloyd" initials="CL" userId="S::chelsea.lloyd@utoronto.ca::85f0bc3e-06ea-487d-9441-cc55cb6b0428" providerId="AD"/>
  <p188:author id="{76540EF2-68DD-E1F6-6CDD-6CD9AA3D684C}" name="Yuxin Tu" initials="YT" userId="Yuxin Tu" providerId="None"/>
</p188: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D9D9D9"/>
    <a:srgbClr val="1E3765"/>
    <a:srgbClr val="EA8F84"/>
    <a:srgbClr val="E31837"/>
    <a:srgbClr val="4BE2D5"/>
    <a:srgbClr val="FFE15D"/>
    <a:srgbClr val="008B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D890C2-9857-4040-8AA4-A5A8AB832FD1}" v="31" dt="2026-10-15T14:37:01.4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485" autoAdjust="0"/>
  </p:normalViewPr>
  <p:slideViewPr>
    <p:cSldViewPr snapToGrid="0">
      <p:cViewPr varScale="1">
        <p:scale>
          <a:sx n="71" d="100"/>
          <a:sy n="71" d="100"/>
        </p:scale>
        <p:origin x="41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7AFE4218-1CE1-40F3-9B21-E6874FC47F41}" type="datetimeFigureOut">
              <a:rPr lang="en-US" smtClean="0"/>
              <a:t>10/15/2026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A9EDF92A-2CA4-4477-AED1-2CBB859060FA}" type="slidenum">
              <a:rPr lang="en-US" smtClean="0"/>
              <a:t>‹#›</a:t>
            </a:fld>
            <a:endParaRPr lang="en-US"/>
          </a:p>
        </p:txBody>
      </p:sp>
    </p:spTree>
    <p:extLst>
      <p:ext uri="{BB962C8B-B14F-4D97-AF65-F5344CB8AC3E}">
        <p14:creationId xmlns:p14="http://schemas.microsoft.com/office/powerpoint/2010/main" val="2614576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pPr defTabSz="931774">
              <a:defRPr/>
            </a:pPr>
            <a:fld id="{C162EF7B-DDB8-B345-905A-1035F5FCAFD4}" type="slidenum">
              <a:rPr lang="en-US">
                <a:solidFill>
                  <a:prstClr val="black"/>
                </a:solidFill>
                <a:latin typeface="Calibri" panose="020F0502020204030204"/>
              </a:rPr>
              <a:pPr defTabSz="931774">
                <a:defRPr/>
              </a:pPr>
              <a:t>1</a:t>
            </a:fld>
            <a:endParaRPr lang="en-US">
              <a:solidFill>
                <a:prstClr val="black"/>
              </a:solidFill>
              <a:latin typeface="Calibri" panose="020F0502020204030204"/>
            </a:endParaRPr>
          </a:p>
        </p:txBody>
      </p:sp>
    </p:spTree>
    <p:extLst>
      <p:ext uri="{BB962C8B-B14F-4D97-AF65-F5344CB8AC3E}">
        <p14:creationId xmlns:p14="http://schemas.microsoft.com/office/powerpoint/2010/main" val="3349723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A9EDF92A-2CA4-4477-AED1-2CBB859060FA}" type="slidenum">
              <a:rPr lang="en-US" smtClean="0"/>
              <a:t>2</a:t>
            </a:fld>
            <a:endParaRPr lang="en-US"/>
          </a:p>
        </p:txBody>
      </p:sp>
    </p:spTree>
    <p:extLst>
      <p:ext uri="{BB962C8B-B14F-4D97-AF65-F5344CB8AC3E}">
        <p14:creationId xmlns:p14="http://schemas.microsoft.com/office/powerpoint/2010/main" val="2532718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B5523-80FE-423E-4853-F5AE7711F0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DDE2F3-4346-0B58-A9C6-5EB5B35173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7BB7D4-870E-C6D9-2020-469EEB59A10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5C21CD0A-5E75-B87F-FCA4-E4F94E26EFCA}"/>
              </a:ext>
            </a:extLst>
          </p:cNvPr>
          <p:cNvSpPr>
            <a:spLocks noGrp="1"/>
          </p:cNvSpPr>
          <p:nvPr>
            <p:ph type="sldNum" sz="quarter" idx="5"/>
          </p:nvPr>
        </p:nvSpPr>
        <p:spPr/>
        <p:txBody>
          <a:bodyPr/>
          <a:lstStyle/>
          <a:p>
            <a:fld id="{A9EDF92A-2CA4-4477-AED1-2CBB859060FA}" type="slidenum">
              <a:rPr lang="en-US" smtClean="0"/>
              <a:t>3</a:t>
            </a:fld>
            <a:endParaRPr lang="en-US"/>
          </a:p>
        </p:txBody>
      </p:sp>
    </p:spTree>
    <p:extLst>
      <p:ext uri="{BB962C8B-B14F-4D97-AF65-F5344CB8AC3E}">
        <p14:creationId xmlns:p14="http://schemas.microsoft.com/office/powerpoint/2010/main" val="3270023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Hidden resource slide. Use these steps to find the response rate to enter on slide 6.</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Hidden resource slide. Use these steps to create the QR code for slide 6.</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7.jpe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15.sv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20.jpeg"/><Relationship Id="rId1" Type="http://schemas.openxmlformats.org/officeDocument/2006/relationships/slideMaster" Target="../slideMasters/slideMaster1.xml"/><Relationship Id="rId4" Type="http://schemas.openxmlformats.org/officeDocument/2006/relationships/image" Target="../media/image16.sv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jpeg"/><Relationship Id="rId1" Type="http://schemas.openxmlformats.org/officeDocument/2006/relationships/slideMaster" Target="../slideMasters/slideMaster1.xml"/><Relationship Id="rId4" Type="http://schemas.openxmlformats.org/officeDocument/2006/relationships/image" Target="../media/image23.sv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4.emf"/><Relationship Id="rId1" Type="http://schemas.openxmlformats.org/officeDocument/2006/relationships/slideMaster" Target="../slideMasters/slideMaster1.xml"/><Relationship Id="rId4" Type="http://schemas.openxmlformats.org/officeDocument/2006/relationships/image" Target="../media/image21.jpe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sv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3.sv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3.svg"/><Relationship Id="rId1" Type="http://schemas.openxmlformats.org/officeDocument/2006/relationships/slideMaster" Target="../slideMasters/slideMaster1.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5098608-D70C-6242-908D-105B7BBC7D9A}"/>
              </a:ext>
            </a:extLst>
          </p:cNvPr>
          <p:cNvSpPr>
            <a:spLocks noGrp="1"/>
          </p:cNvSpPr>
          <p:nvPr>
            <p:ph type="ctrTitle" hasCustomPrompt="1"/>
          </p:nvPr>
        </p:nvSpPr>
        <p:spPr>
          <a:xfrm>
            <a:off x="1" y="534010"/>
            <a:ext cx="5043714" cy="3760084"/>
          </a:xfrm>
          <a:solidFill>
            <a:schemeClr val="accent1">
              <a:alpha val="90000"/>
            </a:schemeClr>
          </a:solidFill>
        </p:spPr>
        <p:txBody>
          <a:bodyPr lIns="457200" tIns="338328" anchor="t">
            <a:noAutofit/>
          </a:bodyPr>
          <a:lstStyle>
            <a:lvl1pPr algn="l">
              <a:defRPr sz="3200">
                <a:solidFill>
                  <a:schemeClr val="tx1"/>
                </a:solidFill>
              </a:defRPr>
            </a:lvl1pPr>
          </a:lstStyle>
          <a:p>
            <a:r>
              <a:rPr lang="en-CA"/>
              <a:t>Presentation </a:t>
            </a:r>
            <a:br>
              <a:rPr lang="en-CA"/>
            </a:br>
            <a:r>
              <a:rPr lang="en-CA"/>
              <a:t>Title</a:t>
            </a:r>
          </a:p>
        </p:txBody>
      </p:sp>
      <p:sp>
        <p:nvSpPr>
          <p:cNvPr id="17" name="Text Placeholder 2">
            <a:extLst>
              <a:ext uri="{FF2B5EF4-FFF2-40B4-BE49-F238E27FC236}">
                <a16:creationId xmlns:a16="http://schemas.microsoft.com/office/drawing/2014/main" id="{AF41ECEA-DA65-3F4D-8596-30003317DB6C}"/>
              </a:ext>
            </a:extLst>
          </p:cNvPr>
          <p:cNvSpPr>
            <a:spLocks noGrp="1"/>
          </p:cNvSpPr>
          <p:nvPr>
            <p:ph type="body" sz="quarter" idx="10" hasCustomPrompt="1"/>
          </p:nvPr>
        </p:nvSpPr>
        <p:spPr>
          <a:xfrm>
            <a:off x="366591" y="2326883"/>
            <a:ext cx="3571875" cy="375987"/>
          </a:xfrm>
        </p:spPr>
        <p:txBody>
          <a:bodyPr>
            <a:noAutofit/>
          </a:bodyPr>
          <a:lstStyle>
            <a:lvl1pPr marL="0" indent="0" algn="l">
              <a:lnSpc>
                <a:spcPct val="100000"/>
              </a:lnSpc>
              <a:spcBef>
                <a:spcPts val="0"/>
              </a:spcBef>
              <a:buNone/>
              <a:defRPr sz="1400">
                <a:solidFill>
                  <a:schemeClr val="tx1"/>
                </a:solidFill>
              </a:defRPr>
            </a:lvl1pPr>
          </a:lstStyle>
          <a:p>
            <a:pPr lvl="0"/>
            <a:r>
              <a:rPr lang="en-CA"/>
              <a:t>Date</a:t>
            </a:r>
          </a:p>
        </p:txBody>
      </p:sp>
      <p:sp>
        <p:nvSpPr>
          <p:cNvPr id="12" name="Subtitle 2">
            <a:extLst>
              <a:ext uri="{FF2B5EF4-FFF2-40B4-BE49-F238E27FC236}">
                <a16:creationId xmlns:a16="http://schemas.microsoft.com/office/drawing/2014/main" id="{E2F41215-CF00-9340-847C-0413D3DAE636}"/>
              </a:ext>
            </a:extLst>
          </p:cNvPr>
          <p:cNvSpPr>
            <a:spLocks noGrp="1"/>
          </p:cNvSpPr>
          <p:nvPr>
            <p:ph type="subTitle" idx="1" hasCustomPrompt="1"/>
          </p:nvPr>
        </p:nvSpPr>
        <p:spPr>
          <a:xfrm>
            <a:off x="381000" y="2948531"/>
            <a:ext cx="3571875" cy="1031797"/>
          </a:xfrm>
          <a:prstGeom prst="callout1">
            <a:avLst>
              <a:gd name="adj1" fmla="val 15"/>
              <a:gd name="adj2" fmla="val 25889"/>
              <a:gd name="adj3" fmla="val 91"/>
              <a:gd name="adj4" fmla="val 2200"/>
            </a:avLst>
          </a:prstGeom>
          <a:ln w="38100">
            <a:solidFill>
              <a:schemeClr val="tx1"/>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and title</a:t>
            </a:r>
          </a:p>
        </p:txBody>
      </p:sp>
      <p:sp>
        <p:nvSpPr>
          <p:cNvPr id="8" name="Date Placeholder 3">
            <a:extLst>
              <a:ext uri="{FF2B5EF4-FFF2-40B4-BE49-F238E27FC236}">
                <a16:creationId xmlns:a16="http://schemas.microsoft.com/office/drawing/2014/main" id="{E6F8A007-C15E-8541-B9A2-32A09BFC5A04}"/>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4664F7E2-B8C4-1343-AE3D-776C9722A352}" type="datetime1">
              <a:rPr lang="en-CA" smtClean="0"/>
              <a:t>2026-10-15</a:t>
            </a:fld>
            <a:endParaRPr lang="en-CA"/>
          </a:p>
        </p:txBody>
      </p:sp>
      <p:sp>
        <p:nvSpPr>
          <p:cNvPr id="9" name="Footer Placeholder 4">
            <a:extLst>
              <a:ext uri="{FF2B5EF4-FFF2-40B4-BE49-F238E27FC236}">
                <a16:creationId xmlns:a16="http://schemas.microsoft.com/office/drawing/2014/main" id="{3B769DE6-128C-E74F-AF11-FAC8C1C693B2}"/>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98677C0B-7D80-EC4D-B07C-C86B78FB8E1F}"/>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3" name="Picture 2" descr="A close-up of a black background&#10;&#10;Description automatically generated">
            <a:extLst>
              <a:ext uri="{FF2B5EF4-FFF2-40B4-BE49-F238E27FC236}">
                <a16:creationId xmlns:a16="http://schemas.microsoft.com/office/drawing/2014/main" id="{BD479890-D918-6D4E-B206-604D4649A53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1000" y="5916750"/>
            <a:ext cx="3876485" cy="568656"/>
          </a:xfrm>
          <a:prstGeom prst="rect">
            <a:avLst/>
          </a:prstGeom>
        </p:spPr>
      </p:pic>
    </p:spTree>
    <p:extLst>
      <p:ext uri="{BB962C8B-B14F-4D97-AF65-F5344CB8AC3E}">
        <p14:creationId xmlns:p14="http://schemas.microsoft.com/office/powerpoint/2010/main" val="2122129023"/>
      </p:ext>
    </p:extLst>
  </p:cSld>
  <p:clrMapOvr>
    <a:overrideClrMapping bg1="dk1" tx1="lt1" bg2="dk2" tx2="lt1"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 Aerial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741DEF-46F1-1840-8774-3964F43507E2}"/>
              </a:ext>
            </a:extLst>
          </p:cNvPr>
          <p:cNvSpPr/>
          <p:nvPr userDrawn="1"/>
        </p:nvSpPr>
        <p:spPr>
          <a:xfrm>
            <a:off x="0" y="0"/>
            <a:ext cx="12192000" cy="6858000"/>
          </a:xfrm>
          <a:prstGeom prst="rect">
            <a:avLst/>
          </a:prstGeom>
          <a:gradFill>
            <a:gsLst>
              <a:gs pos="51000">
                <a:srgbClr val="FFFFFF">
                  <a:alpha val="25000"/>
                </a:srgbClr>
              </a:gs>
              <a:gs pos="41000">
                <a:srgbClr val="FFFFFF">
                  <a:alpha val="50000"/>
                </a:srgbClr>
              </a:gs>
              <a:gs pos="26000">
                <a:schemeClr val="bg1">
                  <a:alpha val="75000"/>
                </a:schemeClr>
              </a:gs>
              <a:gs pos="64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Rectangle 1">
            <a:extLst>
              <a:ext uri="{FF2B5EF4-FFF2-40B4-BE49-F238E27FC236}">
                <a16:creationId xmlns:a16="http://schemas.microsoft.com/office/drawing/2014/main" id="{BF962485-AC32-914D-A988-5C5C7E35B882}"/>
              </a:ext>
            </a:extLst>
          </p:cNvPr>
          <p:cNvSpPr/>
          <p:nvPr userDrawn="1"/>
        </p:nvSpPr>
        <p:spPr>
          <a:xfrm>
            <a:off x="0" y="0"/>
            <a:ext cx="12192000" cy="3964781"/>
          </a:xfrm>
          <a:prstGeom prst="rect">
            <a:avLst/>
          </a:prstGeom>
          <a:gradFill>
            <a:gsLst>
              <a:gs pos="16000">
                <a:schemeClr val="bg1">
                  <a:alpha val="80838"/>
                </a:schemeClr>
              </a:gs>
              <a:gs pos="39000">
                <a:schemeClr val="bg1">
                  <a:alpha val="55628"/>
                </a:schemeClr>
              </a:gs>
              <a:gs pos="63000">
                <a:schemeClr val="bg1">
                  <a:alpha val="44000"/>
                </a:schemeClr>
              </a:gs>
              <a:gs pos="100000">
                <a:schemeClr val="bg1">
                  <a:alpha val="0"/>
                </a:schemeClr>
              </a:gs>
              <a:gs pos="81000">
                <a:schemeClr val="bg1">
                  <a:alpha val="14647"/>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Title 1">
            <a:extLst>
              <a:ext uri="{FF2B5EF4-FFF2-40B4-BE49-F238E27FC236}">
                <a16:creationId xmlns:a16="http://schemas.microsoft.com/office/drawing/2014/main" id="{7AB3015E-9C6A-8540-9BC5-F25CB2502775}"/>
              </a:ext>
            </a:extLst>
          </p:cNvPr>
          <p:cNvSpPr>
            <a:spLocks noGrp="1"/>
          </p:cNvSpPr>
          <p:nvPr>
            <p:ph type="ctrTitle" hasCustomPrompt="1"/>
          </p:nvPr>
        </p:nvSpPr>
        <p:spPr>
          <a:xfrm>
            <a:off x="375503" y="1521292"/>
            <a:ext cx="6434873" cy="1247626"/>
          </a:xfrm>
        </p:spPr>
        <p:txBody>
          <a:bodyPr anchor="t">
            <a:normAutofit/>
          </a:bodyPr>
          <a:lstStyle>
            <a:lvl1pPr algn="l">
              <a:defRPr sz="3200">
                <a:solidFill>
                  <a:schemeClr val="tx2"/>
                </a:solidFill>
              </a:defRPr>
            </a:lvl1pPr>
          </a:lstStyle>
          <a:p>
            <a:r>
              <a:rPr lang="en-CA"/>
              <a:t>Presentation </a:t>
            </a:r>
            <a:br>
              <a:rPr lang="en-CA"/>
            </a:br>
            <a:r>
              <a:rPr lang="en-CA"/>
              <a:t>Title</a:t>
            </a:r>
          </a:p>
        </p:txBody>
      </p:sp>
      <p:sp>
        <p:nvSpPr>
          <p:cNvPr id="11" name="Text Placeholder 2">
            <a:extLst>
              <a:ext uri="{FF2B5EF4-FFF2-40B4-BE49-F238E27FC236}">
                <a16:creationId xmlns:a16="http://schemas.microsoft.com/office/drawing/2014/main" id="{C9371049-C387-C743-B633-3F7BF1386CB4}"/>
              </a:ext>
            </a:extLst>
          </p:cNvPr>
          <p:cNvSpPr>
            <a:spLocks noGrp="1"/>
          </p:cNvSpPr>
          <p:nvPr>
            <p:ph type="body" sz="quarter" idx="10" hasCustomPrompt="1"/>
          </p:nvPr>
        </p:nvSpPr>
        <p:spPr>
          <a:xfrm>
            <a:off x="375504" y="2768917"/>
            <a:ext cx="6434872" cy="325061"/>
          </a:xfrm>
        </p:spPr>
        <p:txBody>
          <a:bodyPr>
            <a:noAutofit/>
          </a:bodyPr>
          <a:lstStyle>
            <a:lvl1pPr marL="0" indent="0">
              <a:lnSpc>
                <a:spcPct val="100000"/>
              </a:lnSpc>
              <a:spcBef>
                <a:spcPts val="0"/>
              </a:spcBef>
              <a:buNone/>
              <a:defRPr sz="1400">
                <a:solidFill>
                  <a:schemeClr val="tx1"/>
                </a:solidFill>
              </a:defRPr>
            </a:lvl1pPr>
          </a:lstStyle>
          <a:p>
            <a:pPr lvl="0"/>
            <a:r>
              <a:rPr lang="en-CA"/>
              <a:t>Date</a:t>
            </a:r>
          </a:p>
        </p:txBody>
      </p:sp>
      <p:sp>
        <p:nvSpPr>
          <p:cNvPr id="12" name="Subtitle 2">
            <a:extLst>
              <a:ext uri="{FF2B5EF4-FFF2-40B4-BE49-F238E27FC236}">
                <a16:creationId xmlns:a16="http://schemas.microsoft.com/office/drawing/2014/main" id="{7E140334-0B02-EF46-8D1C-99C78CBFF5A9}"/>
              </a:ext>
            </a:extLst>
          </p:cNvPr>
          <p:cNvSpPr>
            <a:spLocks noGrp="1"/>
          </p:cNvSpPr>
          <p:nvPr>
            <p:ph type="subTitle" idx="1" hasCustomPrompt="1"/>
          </p:nvPr>
        </p:nvSpPr>
        <p:spPr>
          <a:xfrm>
            <a:off x="8493919" y="1691508"/>
            <a:ext cx="3322578" cy="1396647"/>
          </a:xfrm>
        </p:spPr>
        <p:txBody>
          <a:bodyPr>
            <a:normAutofit/>
          </a:bodyPr>
          <a:lstStyle>
            <a:lvl1pPr marL="0" indent="0" algn="l">
              <a:lnSpc>
                <a:spcPct val="100000"/>
              </a:lnSpc>
              <a:spcBef>
                <a:spcPts val="1000"/>
              </a:spcBef>
              <a:buNone/>
              <a:defRPr sz="1400" b="0" i="0">
                <a:solidFill>
                  <a:schemeClr val="tx1"/>
                </a:solidFill>
                <a:latin typeface="+mn-lt"/>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Presenter name and title</a:t>
            </a:r>
          </a:p>
        </p:txBody>
      </p:sp>
      <p:sp>
        <p:nvSpPr>
          <p:cNvPr id="9" name="Date Placeholder 3">
            <a:extLst>
              <a:ext uri="{FF2B5EF4-FFF2-40B4-BE49-F238E27FC236}">
                <a16:creationId xmlns:a16="http://schemas.microsoft.com/office/drawing/2014/main" id="{D390B6CA-A106-A94E-9756-258D5910D28C}"/>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5B5EF329-1CB0-2C42-80E8-486CDC974695}" type="datetime1">
              <a:rPr lang="en-CA" smtClean="0"/>
              <a:t>2026-10-15</a:t>
            </a:fld>
            <a:endParaRPr lang="en-CA"/>
          </a:p>
        </p:txBody>
      </p:sp>
      <p:sp>
        <p:nvSpPr>
          <p:cNvPr id="14" name="Footer Placeholder 4">
            <a:extLst>
              <a:ext uri="{FF2B5EF4-FFF2-40B4-BE49-F238E27FC236}">
                <a16:creationId xmlns:a16="http://schemas.microsoft.com/office/drawing/2014/main" id="{A1472B3A-F315-774C-AEBE-800B35FD0253}"/>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5" name="Slide Number Placeholder 5">
            <a:extLst>
              <a:ext uri="{FF2B5EF4-FFF2-40B4-BE49-F238E27FC236}">
                <a16:creationId xmlns:a16="http://schemas.microsoft.com/office/drawing/2014/main" id="{AA91710A-C762-F340-BCAF-108D746BC6EB}"/>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354184855"/>
      </p:ext>
    </p:extLst>
  </p:cSld>
  <p:clrMapOvr>
    <a:masterClrMapping/>
  </p:clrMapOvr>
  <p:extLst>
    <p:ext uri="{DCECCB84-F9BA-43D5-87BE-67443E8EF086}">
      <p15:sldGuideLst xmlns:p15="http://schemas.microsoft.com/office/powerpoint/2012/main">
        <p15:guide id="1" orient="horz" pos="576">
          <p15:clr>
            <a:srgbClr val="F26B43"/>
          </p15:clr>
        </p15:guide>
        <p15:guide id="2" orient="horz" pos="10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 Aerial 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858ABEB-A272-F042-B5CB-3AB1161AAB12}"/>
              </a:ext>
            </a:extLst>
          </p:cNvPr>
          <p:cNvPicPr>
            <a:picLocks noChangeAspect="1"/>
          </p:cNvPicPr>
          <p:nvPr userDrawn="1"/>
        </p:nvPicPr>
        <p:blipFill rotWithShape="1">
          <a:blip r:embed="rId2"/>
          <a:srcRect t="44138" b="2777"/>
          <a:stretch/>
        </p:blipFill>
        <p:spPr>
          <a:xfrm>
            <a:off x="457798" y="2167748"/>
            <a:ext cx="11276401" cy="3367147"/>
          </a:xfrm>
          <a:prstGeom prst="rect">
            <a:avLst/>
          </a:prstGeom>
        </p:spPr>
      </p:pic>
      <p:sp>
        <p:nvSpPr>
          <p:cNvPr id="18" name="Title 1">
            <a:extLst>
              <a:ext uri="{FF2B5EF4-FFF2-40B4-BE49-F238E27FC236}">
                <a16:creationId xmlns:a16="http://schemas.microsoft.com/office/drawing/2014/main" id="{5E521C3E-1847-E440-A0DC-3FBE3EBFC3F3}"/>
              </a:ext>
            </a:extLst>
          </p:cNvPr>
          <p:cNvSpPr>
            <a:spLocks noGrp="1"/>
          </p:cNvSpPr>
          <p:nvPr>
            <p:ph type="ctrTitle" hasCustomPrompt="1"/>
          </p:nvPr>
        </p:nvSpPr>
        <p:spPr>
          <a:xfrm>
            <a:off x="375503" y="441325"/>
            <a:ext cx="6434873" cy="1247626"/>
          </a:xfrm>
        </p:spPr>
        <p:txBody>
          <a:bodyPr anchor="t">
            <a:normAutofit/>
          </a:bodyPr>
          <a:lstStyle>
            <a:lvl1pPr algn="l">
              <a:defRPr sz="3200">
                <a:solidFill>
                  <a:schemeClr val="tx2"/>
                </a:solidFill>
              </a:defRPr>
            </a:lvl1pPr>
          </a:lstStyle>
          <a:p>
            <a:r>
              <a:rPr lang="en-CA"/>
              <a:t>Presentation </a:t>
            </a:r>
            <a:br>
              <a:rPr lang="en-CA"/>
            </a:br>
            <a:r>
              <a:rPr lang="en-CA"/>
              <a:t>Title</a:t>
            </a:r>
          </a:p>
        </p:txBody>
      </p:sp>
      <p:sp>
        <p:nvSpPr>
          <p:cNvPr id="20" name="Text Placeholder 2">
            <a:extLst>
              <a:ext uri="{FF2B5EF4-FFF2-40B4-BE49-F238E27FC236}">
                <a16:creationId xmlns:a16="http://schemas.microsoft.com/office/drawing/2014/main" id="{BD8075C3-DC41-7645-AD77-A006023CF0BF}"/>
              </a:ext>
            </a:extLst>
          </p:cNvPr>
          <p:cNvSpPr>
            <a:spLocks noGrp="1"/>
          </p:cNvSpPr>
          <p:nvPr>
            <p:ph type="body" sz="quarter" idx="10" hasCustomPrompt="1"/>
          </p:nvPr>
        </p:nvSpPr>
        <p:spPr>
          <a:xfrm>
            <a:off x="375504" y="1688950"/>
            <a:ext cx="6434872" cy="325061"/>
          </a:xfrm>
        </p:spPr>
        <p:txBody>
          <a:bodyPr>
            <a:noAutofit/>
          </a:bodyPr>
          <a:lstStyle>
            <a:lvl1pPr marL="0" indent="0">
              <a:lnSpc>
                <a:spcPct val="100000"/>
              </a:lnSpc>
              <a:spcBef>
                <a:spcPts val="0"/>
              </a:spcBef>
              <a:buNone/>
              <a:defRPr sz="1400">
                <a:solidFill>
                  <a:schemeClr val="tx1"/>
                </a:solidFill>
              </a:defRPr>
            </a:lvl1pPr>
          </a:lstStyle>
          <a:p>
            <a:pPr lvl="0"/>
            <a:r>
              <a:rPr lang="en-CA"/>
              <a:t>Date</a:t>
            </a:r>
          </a:p>
        </p:txBody>
      </p:sp>
      <p:sp>
        <p:nvSpPr>
          <p:cNvPr id="17" name="Subtitle 2">
            <a:extLst>
              <a:ext uri="{FF2B5EF4-FFF2-40B4-BE49-F238E27FC236}">
                <a16:creationId xmlns:a16="http://schemas.microsoft.com/office/drawing/2014/main" id="{A7F91E28-BECB-B047-9A53-42A27E8CAAFB}"/>
              </a:ext>
            </a:extLst>
          </p:cNvPr>
          <p:cNvSpPr>
            <a:spLocks noGrp="1"/>
          </p:cNvSpPr>
          <p:nvPr>
            <p:ph type="subTitle" idx="1" hasCustomPrompt="1"/>
          </p:nvPr>
        </p:nvSpPr>
        <p:spPr>
          <a:xfrm>
            <a:off x="8239125" y="611541"/>
            <a:ext cx="3577372" cy="1396647"/>
          </a:xfrm>
        </p:spPr>
        <p:txBody>
          <a:bodyPr>
            <a:normAutofit/>
          </a:bodyPr>
          <a:lstStyle>
            <a:lvl1pPr marL="0" indent="0" algn="l">
              <a:lnSpc>
                <a:spcPct val="100000"/>
              </a:lnSpc>
              <a:spcBef>
                <a:spcPts val="1000"/>
              </a:spcBef>
              <a:buNone/>
              <a:defRPr sz="1400" b="0" i="0">
                <a:solidFill>
                  <a:schemeClr val="tx1"/>
                </a:solidFill>
                <a:latin typeface="+mn-lt"/>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Presenter name and title</a:t>
            </a:r>
          </a:p>
        </p:txBody>
      </p:sp>
      <p:sp>
        <p:nvSpPr>
          <p:cNvPr id="10" name="Date Placeholder 3">
            <a:extLst>
              <a:ext uri="{FF2B5EF4-FFF2-40B4-BE49-F238E27FC236}">
                <a16:creationId xmlns:a16="http://schemas.microsoft.com/office/drawing/2014/main" id="{3C4B6C0A-7A6C-C345-A50B-5585B7EA862B}"/>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FABCEAFD-23FC-F843-B313-4A6527D2976F}" type="datetime1">
              <a:rPr lang="en-CA" smtClean="0"/>
              <a:t>2026-10-15</a:t>
            </a:fld>
            <a:endParaRPr lang="en-CA"/>
          </a:p>
        </p:txBody>
      </p:sp>
      <p:sp>
        <p:nvSpPr>
          <p:cNvPr id="11" name="Footer Placeholder 4">
            <a:extLst>
              <a:ext uri="{FF2B5EF4-FFF2-40B4-BE49-F238E27FC236}">
                <a16:creationId xmlns:a16="http://schemas.microsoft.com/office/drawing/2014/main" id="{CD5326A4-2DB6-444B-B8FE-8804F232E3A9}"/>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3" name="Slide Number Placeholder 5">
            <a:extLst>
              <a:ext uri="{FF2B5EF4-FFF2-40B4-BE49-F238E27FC236}">
                <a16:creationId xmlns:a16="http://schemas.microsoft.com/office/drawing/2014/main" id="{9521C155-DF30-FC41-BF89-CD7F1132AB30}"/>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2800662955"/>
      </p:ext>
    </p:extLst>
  </p:cSld>
  <p:clrMapOvr>
    <a:masterClrMapping/>
  </p:clrMapOvr>
  <p:extLst>
    <p:ext uri="{DCECCB84-F9BA-43D5-87BE-67443E8EF086}">
      <p15:sldGuideLst xmlns:p15="http://schemas.microsoft.com/office/powerpoint/2012/main">
        <p15:guide id="1" orient="horz" pos="52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 Cropped Photo">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52A649EA-C287-0447-9E98-D4DF15C0A446}"/>
              </a:ext>
            </a:extLst>
          </p:cNvPr>
          <p:cNvSpPr>
            <a:spLocks noGrp="1"/>
          </p:cNvSpPr>
          <p:nvPr>
            <p:ph type="ctrTitle" hasCustomPrompt="1"/>
          </p:nvPr>
        </p:nvSpPr>
        <p:spPr>
          <a:xfrm>
            <a:off x="393082" y="1692550"/>
            <a:ext cx="3559793" cy="1991742"/>
          </a:xfrm>
        </p:spPr>
        <p:txBody>
          <a:bodyPr anchor="t">
            <a:normAutofit/>
          </a:bodyPr>
          <a:lstStyle>
            <a:lvl1pPr algn="l">
              <a:defRPr sz="3200"/>
            </a:lvl1pPr>
          </a:lstStyle>
          <a:p>
            <a:r>
              <a:rPr lang="en-CA"/>
              <a:t>Presentation </a:t>
            </a:r>
            <a:br>
              <a:rPr lang="en-CA"/>
            </a:br>
            <a:r>
              <a:rPr lang="en-CA"/>
              <a:t>Title</a:t>
            </a:r>
          </a:p>
        </p:txBody>
      </p:sp>
      <p:sp>
        <p:nvSpPr>
          <p:cNvPr id="8" name="Subtitle 2">
            <a:extLst>
              <a:ext uri="{FF2B5EF4-FFF2-40B4-BE49-F238E27FC236}">
                <a16:creationId xmlns:a16="http://schemas.microsoft.com/office/drawing/2014/main" id="{E6528DC4-B78E-0948-B719-F5F7DB301229}"/>
              </a:ext>
            </a:extLst>
          </p:cNvPr>
          <p:cNvSpPr>
            <a:spLocks noGrp="1"/>
          </p:cNvSpPr>
          <p:nvPr>
            <p:ph type="subTitle" idx="1" hasCustomPrompt="1"/>
          </p:nvPr>
        </p:nvSpPr>
        <p:spPr>
          <a:xfrm>
            <a:off x="381000" y="3803421"/>
            <a:ext cx="3571875" cy="1609966"/>
          </a:xfrm>
          <a:prstGeom prst="callout1">
            <a:avLst>
              <a:gd name="adj1" fmla="val 15"/>
              <a:gd name="adj2" fmla="val 25889"/>
              <a:gd name="adj3" fmla="val 91"/>
              <a:gd name="adj4" fmla="val 2200"/>
            </a:avLst>
          </a:prstGeom>
          <a:ln w="38100">
            <a:solidFill>
              <a:schemeClr val="accent3"/>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a:t>
            </a:r>
          </a:p>
        </p:txBody>
      </p:sp>
      <p:sp>
        <p:nvSpPr>
          <p:cNvPr id="9" name="Picture Placeholder 4">
            <a:extLst>
              <a:ext uri="{FF2B5EF4-FFF2-40B4-BE49-F238E27FC236}">
                <a16:creationId xmlns:a16="http://schemas.microsoft.com/office/drawing/2014/main" id="{F5113323-CD94-E641-825C-596014456D02}"/>
              </a:ext>
            </a:extLst>
          </p:cNvPr>
          <p:cNvSpPr>
            <a:spLocks noGrp="1"/>
          </p:cNvSpPr>
          <p:nvPr>
            <p:ph type="pic" sz="quarter" idx="10"/>
          </p:nvPr>
        </p:nvSpPr>
        <p:spPr>
          <a:xfrm>
            <a:off x="4665662" y="368299"/>
            <a:ext cx="7145337" cy="6126163"/>
          </a:xfrm>
        </p:spPr>
        <p:txBody>
          <a:bodyPr/>
          <a:lstStyle>
            <a:lvl1pPr marL="0" indent="0">
              <a:buNone/>
              <a:defRPr/>
            </a:lvl1pPr>
          </a:lstStyle>
          <a:p>
            <a:r>
              <a:rPr lang="en-US"/>
              <a:t>Click icon to add picture</a:t>
            </a:r>
            <a:endParaRPr lang="en-CA"/>
          </a:p>
        </p:txBody>
      </p:sp>
      <p:sp>
        <p:nvSpPr>
          <p:cNvPr id="10" name="Date Placeholder 3">
            <a:extLst>
              <a:ext uri="{FF2B5EF4-FFF2-40B4-BE49-F238E27FC236}">
                <a16:creationId xmlns:a16="http://schemas.microsoft.com/office/drawing/2014/main" id="{78D6E2B0-15D2-544E-A6E3-0D7BEEC226A4}"/>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D4308F8A-4A23-8141-9042-05DC736F5477}" type="datetime1">
              <a:rPr lang="en-CA" smtClean="0"/>
              <a:t>2026-10-15</a:t>
            </a:fld>
            <a:endParaRPr lang="en-CA"/>
          </a:p>
        </p:txBody>
      </p:sp>
      <p:sp>
        <p:nvSpPr>
          <p:cNvPr id="12" name="Footer Placeholder 4">
            <a:extLst>
              <a:ext uri="{FF2B5EF4-FFF2-40B4-BE49-F238E27FC236}">
                <a16:creationId xmlns:a16="http://schemas.microsoft.com/office/drawing/2014/main" id="{73E48218-2121-3F40-896B-B5C22E1B4E9E}"/>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4" name="Slide Number Placeholder 5">
            <a:extLst>
              <a:ext uri="{FF2B5EF4-FFF2-40B4-BE49-F238E27FC236}">
                <a16:creationId xmlns:a16="http://schemas.microsoft.com/office/drawing/2014/main" id="{55C972A2-DA14-2142-B121-179D6EC85951}"/>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49940601"/>
      </p:ext>
    </p:extLst>
  </p:cSld>
  <p:clrMapOvr>
    <a:masterClrMapping/>
  </p:clrMapOvr>
  <p:extLst>
    <p:ext uri="{DCECCB84-F9BA-43D5-87BE-67443E8EF086}">
      <p15:sldGuideLst xmlns:p15="http://schemas.microsoft.com/office/powerpoint/2012/main">
        <p15:guide id="1" orient="horz" pos="576">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 Caret Cent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77E08-89F9-E440-B732-3AEBA43BD82E}"/>
              </a:ext>
            </a:extLst>
          </p:cNvPr>
          <p:cNvSpPr>
            <a:spLocks noGrp="1"/>
          </p:cNvSpPr>
          <p:nvPr>
            <p:ph type="ctrTitle" hasCustomPrompt="1"/>
          </p:nvPr>
        </p:nvSpPr>
        <p:spPr>
          <a:xfrm>
            <a:off x="381000" y="441325"/>
            <a:ext cx="8570913" cy="1566863"/>
          </a:xfrm>
        </p:spPr>
        <p:txBody>
          <a:bodyPr anchor="t">
            <a:normAutofit/>
          </a:bodyPr>
          <a:lstStyle>
            <a:lvl1pPr algn="l">
              <a:defRPr sz="3200"/>
            </a:lvl1pPr>
          </a:lstStyle>
          <a:p>
            <a:r>
              <a:rPr lang="en-CA"/>
              <a:t>Presentation </a:t>
            </a:r>
            <a:br>
              <a:rPr lang="en-CA"/>
            </a:br>
            <a:r>
              <a:rPr lang="en-CA"/>
              <a:t>Title</a:t>
            </a:r>
          </a:p>
        </p:txBody>
      </p:sp>
      <p:sp>
        <p:nvSpPr>
          <p:cNvPr id="3" name="Subtitle 2">
            <a:extLst>
              <a:ext uri="{FF2B5EF4-FFF2-40B4-BE49-F238E27FC236}">
                <a16:creationId xmlns:a16="http://schemas.microsoft.com/office/drawing/2014/main" id="{8E88B004-1DA3-934C-8CB5-1FF691477431}"/>
              </a:ext>
            </a:extLst>
          </p:cNvPr>
          <p:cNvSpPr>
            <a:spLocks noGrp="1"/>
          </p:cNvSpPr>
          <p:nvPr>
            <p:ph type="subTitle" idx="1" hasCustomPrompt="1"/>
          </p:nvPr>
        </p:nvSpPr>
        <p:spPr>
          <a:xfrm>
            <a:off x="381000" y="2170153"/>
            <a:ext cx="3571875" cy="1609966"/>
          </a:xfrm>
          <a:prstGeom prst="callout1">
            <a:avLst>
              <a:gd name="adj1" fmla="val 15"/>
              <a:gd name="adj2" fmla="val 25889"/>
              <a:gd name="adj3" fmla="val 91"/>
              <a:gd name="adj4" fmla="val 2200"/>
            </a:avLst>
          </a:prstGeom>
          <a:ln w="38100">
            <a:solidFill>
              <a:schemeClr val="accent1"/>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a:t>
            </a:r>
          </a:p>
        </p:txBody>
      </p:sp>
      <p:sp>
        <p:nvSpPr>
          <p:cNvPr id="4" name="Date Placeholder 3">
            <a:extLst>
              <a:ext uri="{FF2B5EF4-FFF2-40B4-BE49-F238E27FC236}">
                <a16:creationId xmlns:a16="http://schemas.microsoft.com/office/drawing/2014/main" id="{11F3C465-4A72-3842-A3F3-7E6EED668ADC}"/>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0615CD9-9C91-9145-8CC5-580808F1229D}" type="datetime1">
              <a:rPr lang="en-CA" smtClean="0"/>
              <a:t>2026-10-15</a:t>
            </a:fld>
            <a:endParaRPr lang="en-CA"/>
          </a:p>
        </p:txBody>
      </p:sp>
      <p:sp>
        <p:nvSpPr>
          <p:cNvPr id="5" name="Footer Placeholder 4">
            <a:extLst>
              <a:ext uri="{FF2B5EF4-FFF2-40B4-BE49-F238E27FC236}">
                <a16:creationId xmlns:a16="http://schemas.microsoft.com/office/drawing/2014/main" id="{31F36BAC-CA62-6E4E-A36D-A9F19A02520C}"/>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6" name="Slide Number Placeholder 5">
            <a:extLst>
              <a:ext uri="{FF2B5EF4-FFF2-40B4-BE49-F238E27FC236}">
                <a16:creationId xmlns:a16="http://schemas.microsoft.com/office/drawing/2014/main" id="{87EAD7D6-A9D9-0A4E-973D-C119C5A93924}"/>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7" name="Picture 6">
            <a:extLst>
              <a:ext uri="{FF2B5EF4-FFF2-40B4-BE49-F238E27FC236}">
                <a16:creationId xmlns:a16="http://schemas.microsoft.com/office/drawing/2014/main" id="{523C4290-005E-1044-8877-09850C8B2E8B}"/>
              </a:ext>
            </a:extLst>
          </p:cNvPr>
          <p:cNvPicPr>
            <a:picLocks noChangeAspect="1"/>
          </p:cNvPicPr>
          <p:nvPr userDrawn="1"/>
        </p:nvPicPr>
        <p:blipFill>
          <a:blip r:embed="rId2"/>
          <a:stretch>
            <a:fillRect/>
          </a:stretch>
        </p:blipFill>
        <p:spPr>
          <a:xfrm>
            <a:off x="3594410" y="2750152"/>
            <a:ext cx="5003180" cy="2557956"/>
          </a:xfrm>
          <a:prstGeom prst="rect">
            <a:avLst/>
          </a:prstGeom>
        </p:spPr>
      </p:pic>
    </p:spTree>
    <p:extLst>
      <p:ext uri="{BB962C8B-B14F-4D97-AF65-F5344CB8AC3E}">
        <p14:creationId xmlns:p14="http://schemas.microsoft.com/office/powerpoint/2010/main" val="1413590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 Caret Outline">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id="{C26D92E2-ACCC-4D44-9CD7-A2DD39F68AC0}"/>
              </a:ext>
            </a:extLst>
          </p:cNvPr>
          <p:cNvSpPr>
            <a:spLocks noGrp="1"/>
          </p:cNvSpPr>
          <p:nvPr>
            <p:ph type="ctrTitle" hasCustomPrompt="1"/>
          </p:nvPr>
        </p:nvSpPr>
        <p:spPr>
          <a:xfrm>
            <a:off x="380999" y="441325"/>
            <a:ext cx="7858125" cy="1566863"/>
          </a:xfrm>
        </p:spPr>
        <p:txBody>
          <a:bodyPr anchor="t">
            <a:normAutofit/>
          </a:bodyPr>
          <a:lstStyle>
            <a:lvl1pPr algn="l">
              <a:defRPr sz="3200"/>
            </a:lvl1pPr>
          </a:lstStyle>
          <a:p>
            <a:r>
              <a:rPr lang="en-CA"/>
              <a:t>Presentation </a:t>
            </a:r>
            <a:br>
              <a:rPr lang="en-CA"/>
            </a:br>
            <a:r>
              <a:rPr lang="en-CA"/>
              <a:t>Title</a:t>
            </a:r>
          </a:p>
        </p:txBody>
      </p:sp>
      <p:sp>
        <p:nvSpPr>
          <p:cNvPr id="9" name="Subtitle 2">
            <a:extLst>
              <a:ext uri="{FF2B5EF4-FFF2-40B4-BE49-F238E27FC236}">
                <a16:creationId xmlns:a16="http://schemas.microsoft.com/office/drawing/2014/main" id="{5DE7BCD7-B4AD-5E46-AC39-220479761A2F}"/>
              </a:ext>
            </a:extLst>
          </p:cNvPr>
          <p:cNvSpPr>
            <a:spLocks noGrp="1"/>
          </p:cNvSpPr>
          <p:nvPr>
            <p:ph type="subTitle" idx="1" hasCustomPrompt="1"/>
          </p:nvPr>
        </p:nvSpPr>
        <p:spPr>
          <a:xfrm>
            <a:off x="381000" y="2170153"/>
            <a:ext cx="3571875" cy="1609966"/>
          </a:xfrm>
          <a:prstGeom prst="callout1">
            <a:avLst>
              <a:gd name="adj1" fmla="val 15"/>
              <a:gd name="adj2" fmla="val 25889"/>
              <a:gd name="adj3" fmla="val 91"/>
              <a:gd name="adj4" fmla="val 2200"/>
            </a:avLst>
          </a:prstGeom>
          <a:ln w="38100">
            <a:solidFill>
              <a:schemeClr val="accent4"/>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a:t>
            </a:r>
          </a:p>
        </p:txBody>
      </p:sp>
      <p:pic>
        <p:nvPicPr>
          <p:cNvPr id="18" name="Picture 17">
            <a:extLst>
              <a:ext uri="{FF2B5EF4-FFF2-40B4-BE49-F238E27FC236}">
                <a16:creationId xmlns:a16="http://schemas.microsoft.com/office/drawing/2014/main" id="{4B095F56-D6EF-1B47-9C08-6E023A49ABB1}"/>
              </a:ext>
            </a:extLst>
          </p:cNvPr>
          <p:cNvPicPr>
            <a:picLocks noChangeAspect="1"/>
          </p:cNvPicPr>
          <p:nvPr userDrawn="1"/>
        </p:nvPicPr>
        <p:blipFill rotWithShape="1">
          <a:blip r:embed="rId2">
            <a:alphaModFix/>
          </a:blip>
          <a:srcRect l="1820" t="-3413" r="29666" b="7896"/>
          <a:stretch/>
        </p:blipFill>
        <p:spPr>
          <a:xfrm>
            <a:off x="3948051" y="1111346"/>
            <a:ext cx="8243949" cy="5746654"/>
          </a:xfrm>
          <a:prstGeom prst="rect">
            <a:avLst/>
          </a:prstGeom>
        </p:spPr>
      </p:pic>
      <p:sp>
        <p:nvSpPr>
          <p:cNvPr id="6" name="Date Placeholder 3">
            <a:extLst>
              <a:ext uri="{FF2B5EF4-FFF2-40B4-BE49-F238E27FC236}">
                <a16:creationId xmlns:a16="http://schemas.microsoft.com/office/drawing/2014/main" id="{9A346C72-5BED-5F45-BE08-5991EEC3EFC0}"/>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83A30B42-391E-AE46-B312-B98B91215D1D}" type="datetime1">
              <a:rPr lang="en-CA" smtClean="0"/>
              <a:t>2026-10-15</a:t>
            </a:fld>
            <a:endParaRPr lang="en-CA"/>
          </a:p>
        </p:txBody>
      </p:sp>
      <p:sp>
        <p:nvSpPr>
          <p:cNvPr id="7" name="Footer Placeholder 4">
            <a:extLst>
              <a:ext uri="{FF2B5EF4-FFF2-40B4-BE49-F238E27FC236}">
                <a16:creationId xmlns:a16="http://schemas.microsoft.com/office/drawing/2014/main" id="{BCCC25B4-1D37-0647-B375-93F5F1C322E4}"/>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75689793-27E5-124B-978D-6BF703C28E95}"/>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1886655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 Caret Soli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155A324-1402-8A4E-85AA-CEBBB404C77C}"/>
              </a:ext>
            </a:extLst>
          </p:cNvPr>
          <p:cNvSpPr>
            <a:spLocks noGrp="1"/>
          </p:cNvSpPr>
          <p:nvPr>
            <p:ph type="ctrTitle" hasCustomPrompt="1"/>
          </p:nvPr>
        </p:nvSpPr>
        <p:spPr>
          <a:xfrm>
            <a:off x="380999" y="441325"/>
            <a:ext cx="7858125" cy="1566863"/>
          </a:xfrm>
        </p:spPr>
        <p:txBody>
          <a:bodyPr anchor="t">
            <a:normAutofit/>
          </a:bodyPr>
          <a:lstStyle>
            <a:lvl1pPr algn="l">
              <a:defRPr sz="3200"/>
            </a:lvl1pPr>
          </a:lstStyle>
          <a:p>
            <a:r>
              <a:rPr lang="en-CA"/>
              <a:t>Presentation </a:t>
            </a:r>
            <a:br>
              <a:rPr lang="en-CA"/>
            </a:br>
            <a:r>
              <a:rPr lang="en-CA"/>
              <a:t>Title</a:t>
            </a:r>
          </a:p>
        </p:txBody>
      </p:sp>
      <p:sp>
        <p:nvSpPr>
          <p:cNvPr id="9" name="Subtitle 2">
            <a:extLst>
              <a:ext uri="{FF2B5EF4-FFF2-40B4-BE49-F238E27FC236}">
                <a16:creationId xmlns:a16="http://schemas.microsoft.com/office/drawing/2014/main" id="{08D77FEA-0643-9E4C-9D6C-A3FA4F9DF420}"/>
              </a:ext>
            </a:extLst>
          </p:cNvPr>
          <p:cNvSpPr>
            <a:spLocks noGrp="1"/>
          </p:cNvSpPr>
          <p:nvPr>
            <p:ph type="subTitle" idx="1" hasCustomPrompt="1"/>
          </p:nvPr>
        </p:nvSpPr>
        <p:spPr>
          <a:xfrm>
            <a:off x="381000" y="2170153"/>
            <a:ext cx="3571875" cy="1609966"/>
          </a:xfrm>
          <a:prstGeom prst="callout1">
            <a:avLst>
              <a:gd name="adj1" fmla="val 15"/>
              <a:gd name="adj2" fmla="val 25889"/>
              <a:gd name="adj3" fmla="val 91"/>
              <a:gd name="adj4" fmla="val 2200"/>
            </a:avLst>
          </a:prstGeom>
          <a:ln w="38100">
            <a:solidFill>
              <a:schemeClr val="accent5"/>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a:t>
            </a:r>
          </a:p>
        </p:txBody>
      </p:sp>
      <p:pic>
        <p:nvPicPr>
          <p:cNvPr id="11" name="Picture 10">
            <a:extLst>
              <a:ext uri="{FF2B5EF4-FFF2-40B4-BE49-F238E27FC236}">
                <a16:creationId xmlns:a16="http://schemas.microsoft.com/office/drawing/2014/main" id="{6BE2BBD1-2F9D-464F-B471-14BCC68C8AB0}"/>
              </a:ext>
            </a:extLst>
          </p:cNvPr>
          <p:cNvPicPr>
            <a:picLocks noChangeAspect="1"/>
          </p:cNvPicPr>
          <p:nvPr userDrawn="1"/>
        </p:nvPicPr>
        <p:blipFill rotWithShape="1">
          <a:blip r:embed="rId2">
            <a:alphaModFix amt="39000"/>
          </a:blip>
          <a:srcRect l="-3644" t="-25966" r="27535" b="151"/>
          <a:stretch/>
        </p:blipFill>
        <p:spPr>
          <a:xfrm>
            <a:off x="3894820" y="0"/>
            <a:ext cx="8297180" cy="6858000"/>
          </a:xfrm>
          <a:prstGeom prst="rect">
            <a:avLst/>
          </a:prstGeom>
        </p:spPr>
      </p:pic>
      <p:sp>
        <p:nvSpPr>
          <p:cNvPr id="7" name="Date Placeholder 3">
            <a:extLst>
              <a:ext uri="{FF2B5EF4-FFF2-40B4-BE49-F238E27FC236}">
                <a16:creationId xmlns:a16="http://schemas.microsoft.com/office/drawing/2014/main" id="{A04F6139-12B2-6E41-936E-3636E8A7552C}"/>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EDCE013-AE49-7F47-8FF5-C5C600EB3539}" type="datetime1">
              <a:rPr lang="en-CA" smtClean="0"/>
              <a:t>2026-10-15</a:t>
            </a:fld>
            <a:endParaRPr lang="en-CA"/>
          </a:p>
        </p:txBody>
      </p:sp>
      <p:sp>
        <p:nvSpPr>
          <p:cNvPr id="10" name="Footer Placeholder 4">
            <a:extLst>
              <a:ext uri="{FF2B5EF4-FFF2-40B4-BE49-F238E27FC236}">
                <a16:creationId xmlns:a16="http://schemas.microsoft.com/office/drawing/2014/main" id="{68578076-3F0D-DA47-AC20-73342D3B76EA}"/>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2" name="Slide Number Placeholder 5">
            <a:extLst>
              <a:ext uri="{FF2B5EF4-FFF2-40B4-BE49-F238E27FC236}">
                <a16:creationId xmlns:a16="http://schemas.microsoft.com/office/drawing/2014/main" id="{3179519D-DB2C-4940-ACD7-FE931A52DE8F}"/>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788519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96FD7-967E-424A-9BD5-E0E9DF564813}"/>
              </a:ext>
            </a:extLst>
          </p:cNvPr>
          <p:cNvSpPr>
            <a:spLocks noGrp="1"/>
          </p:cNvSpPr>
          <p:nvPr>
            <p:ph type="title" hasCustomPrompt="1"/>
          </p:nvPr>
        </p:nvSpPr>
        <p:spPr>
          <a:xfrm>
            <a:off x="2530475" y="1616977"/>
            <a:ext cx="7131050" cy="1676120"/>
          </a:xfrm>
        </p:spPr>
        <p:txBody>
          <a:bodyPr anchor="b">
            <a:normAutofit/>
          </a:bodyPr>
          <a:lstStyle>
            <a:lvl1pPr algn="ctr">
              <a:defRPr sz="3200"/>
            </a:lvl1pPr>
          </a:lstStyle>
          <a:p>
            <a:r>
              <a:rPr lang="en-CA"/>
              <a:t>Section Heading</a:t>
            </a:r>
          </a:p>
        </p:txBody>
      </p:sp>
      <p:sp>
        <p:nvSpPr>
          <p:cNvPr id="3" name="Text Placeholder 2">
            <a:extLst>
              <a:ext uri="{FF2B5EF4-FFF2-40B4-BE49-F238E27FC236}">
                <a16:creationId xmlns:a16="http://schemas.microsoft.com/office/drawing/2014/main" id="{0AAA6A2D-5FF2-0248-AC7C-1F35A14C05A1}"/>
              </a:ext>
            </a:extLst>
          </p:cNvPr>
          <p:cNvSpPr>
            <a:spLocks noGrp="1"/>
          </p:cNvSpPr>
          <p:nvPr>
            <p:ph type="body" idx="1" hasCustomPrompt="1"/>
          </p:nvPr>
        </p:nvSpPr>
        <p:spPr>
          <a:xfrm>
            <a:off x="3244850" y="3960665"/>
            <a:ext cx="5702300" cy="1500187"/>
          </a:xfrm>
        </p:spPr>
        <p:txBody>
          <a:bodyPr>
            <a:noAutofit/>
          </a:bodyPr>
          <a:lstStyle>
            <a:lvl1pPr marL="0" indent="0" algn="ctr">
              <a:buNone/>
              <a:defRPr sz="1400">
                <a:solidFill>
                  <a:schemeClr val="tx1"/>
                </a:solidFill>
              </a:defRPr>
            </a:lvl1pPr>
            <a:lvl2pPr marL="457200" indent="0" algn="ctr">
              <a:buNone/>
              <a:defRPr sz="1400">
                <a:solidFill>
                  <a:schemeClr val="tx1"/>
                </a:solidFill>
              </a:defRPr>
            </a:lvl2pPr>
            <a:lvl3pPr marL="914400" indent="0" algn="ctr">
              <a:buNone/>
              <a:defRPr sz="1400">
                <a:solidFill>
                  <a:schemeClr val="tx1"/>
                </a:solidFill>
              </a:defRPr>
            </a:lvl3pPr>
            <a:lvl4pPr marL="1371600" indent="0" algn="ctr">
              <a:buNone/>
              <a:defRPr sz="1400">
                <a:solidFill>
                  <a:schemeClr val="tx1"/>
                </a:solidFill>
              </a:defRPr>
            </a:lvl4pPr>
            <a:lvl5pPr marL="1828800" indent="0" algn="ctr">
              <a:buNone/>
              <a:defRPr sz="1400">
                <a:solidFill>
                  <a:schemeClr val="tx1"/>
                </a:solidFill>
              </a:defRPr>
            </a:lvl5pPr>
            <a:lvl6pPr marL="2286000" indent="0" algn="ctr">
              <a:buNone/>
              <a:defRPr sz="1400">
                <a:solidFill>
                  <a:schemeClr val="tx1"/>
                </a:solidFill>
              </a:defRPr>
            </a:lvl6pPr>
            <a:lvl7pPr marL="2743200" indent="0" algn="ctr">
              <a:buNone/>
              <a:defRPr sz="1400">
                <a:solidFill>
                  <a:schemeClr val="tx1"/>
                </a:solidFill>
              </a:defRPr>
            </a:lvl7pPr>
            <a:lvl8pPr marL="3200400" indent="0" algn="ctr">
              <a:buNone/>
              <a:defRPr sz="1400">
                <a:solidFill>
                  <a:schemeClr val="tx1"/>
                </a:solidFill>
              </a:defRPr>
            </a:lvl8pPr>
            <a:lvl9pPr marL="3657600" indent="0" algn="ctr">
              <a:buNone/>
              <a:defRPr sz="1400">
                <a:solidFill>
                  <a:schemeClr val="tx1"/>
                </a:solidFill>
              </a:defRPr>
            </a:lvl9pPr>
          </a:lstStyle>
          <a:p>
            <a:pPr lvl="0"/>
            <a:r>
              <a:rPr lang="en-CA"/>
              <a:t>Section Subtitle</a:t>
            </a:r>
          </a:p>
        </p:txBody>
      </p:sp>
      <p:sp>
        <p:nvSpPr>
          <p:cNvPr id="7" name="Date Placeholder 3">
            <a:extLst>
              <a:ext uri="{FF2B5EF4-FFF2-40B4-BE49-F238E27FC236}">
                <a16:creationId xmlns:a16="http://schemas.microsoft.com/office/drawing/2014/main" id="{53A96722-3409-394C-9FAD-A58B5E4B3FDE}"/>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45A2F542-CE52-CF42-A17F-45F79CA145F7}" type="datetime1">
              <a:rPr lang="en-CA" smtClean="0"/>
              <a:t>2026-10-15</a:t>
            </a:fld>
            <a:endParaRPr lang="en-CA"/>
          </a:p>
        </p:txBody>
      </p:sp>
      <p:sp>
        <p:nvSpPr>
          <p:cNvPr id="8" name="Footer Placeholder 4">
            <a:extLst>
              <a:ext uri="{FF2B5EF4-FFF2-40B4-BE49-F238E27FC236}">
                <a16:creationId xmlns:a16="http://schemas.microsoft.com/office/drawing/2014/main" id="{31F5D2BE-C001-F84E-B7B9-6CC8207F3E32}"/>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9" name="Slide Number Placeholder 5">
            <a:extLst>
              <a:ext uri="{FF2B5EF4-FFF2-40B4-BE49-F238E27FC236}">
                <a16:creationId xmlns:a16="http://schemas.microsoft.com/office/drawing/2014/main" id="{9DEDDCF2-E110-B84E-82C6-78895908542D}"/>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11" name="Picture 10">
            <a:extLst>
              <a:ext uri="{FF2B5EF4-FFF2-40B4-BE49-F238E27FC236}">
                <a16:creationId xmlns:a16="http://schemas.microsoft.com/office/drawing/2014/main" id="{6D5B1E89-6CA9-8E4D-8BA6-86B127926C07}"/>
              </a:ext>
            </a:extLst>
          </p:cNvPr>
          <p:cNvPicPr>
            <a:picLocks noChangeAspect="1"/>
          </p:cNvPicPr>
          <p:nvPr userDrawn="1"/>
        </p:nvPicPr>
        <p:blipFill>
          <a:blip r:embed="rId2"/>
          <a:stretch>
            <a:fillRect/>
          </a:stretch>
        </p:blipFill>
        <p:spPr>
          <a:xfrm>
            <a:off x="5647354" y="409262"/>
            <a:ext cx="897292" cy="458755"/>
          </a:xfrm>
          <a:prstGeom prst="rect">
            <a:avLst/>
          </a:prstGeom>
        </p:spPr>
      </p:pic>
      <p:cxnSp>
        <p:nvCxnSpPr>
          <p:cNvPr id="12" name="Straight Connector 11">
            <a:extLst>
              <a:ext uri="{FF2B5EF4-FFF2-40B4-BE49-F238E27FC236}">
                <a16:creationId xmlns:a16="http://schemas.microsoft.com/office/drawing/2014/main" id="{FADE7F97-86D7-CF4A-A293-C547A43A4D8D}"/>
              </a:ext>
            </a:extLst>
          </p:cNvPr>
          <p:cNvCxnSpPr/>
          <p:nvPr userDrawn="1"/>
        </p:nvCxnSpPr>
        <p:spPr>
          <a:xfrm>
            <a:off x="5684820" y="3643943"/>
            <a:ext cx="822361"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3418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 Descriptiv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57AAABE-04E8-A545-A314-42924AE6D5BD}"/>
              </a:ext>
            </a:extLst>
          </p:cNvPr>
          <p:cNvSpPr>
            <a:spLocks noGrp="1"/>
          </p:cNvSpPr>
          <p:nvPr>
            <p:ph type="ctrTitle" hasCustomPrompt="1"/>
          </p:nvPr>
        </p:nvSpPr>
        <p:spPr>
          <a:xfrm>
            <a:off x="695325" y="1792371"/>
            <a:ext cx="5329237" cy="2765968"/>
          </a:xfrm>
          <a:prstGeom prst="callout1">
            <a:avLst>
              <a:gd name="adj1" fmla="val -190"/>
              <a:gd name="adj2" fmla="val 15671"/>
              <a:gd name="adj3" fmla="val -153"/>
              <a:gd name="adj4" fmla="val 1942"/>
            </a:avLst>
          </a:prstGeom>
          <a:ln w="38100">
            <a:solidFill>
              <a:schemeClr val="accent1"/>
            </a:solidFill>
          </a:ln>
        </p:spPr>
        <p:txBody>
          <a:bodyPr tIns="246888" anchor="t">
            <a:normAutofit/>
          </a:bodyPr>
          <a:lstStyle>
            <a:lvl1pPr algn="l">
              <a:defRPr sz="3200" b="1"/>
            </a:lvl1pPr>
          </a:lstStyle>
          <a:p>
            <a:r>
              <a:rPr lang="en-CA"/>
              <a:t>Section Heading</a:t>
            </a:r>
          </a:p>
        </p:txBody>
      </p:sp>
      <p:sp>
        <p:nvSpPr>
          <p:cNvPr id="11" name="Subtitle 2">
            <a:extLst>
              <a:ext uri="{FF2B5EF4-FFF2-40B4-BE49-F238E27FC236}">
                <a16:creationId xmlns:a16="http://schemas.microsoft.com/office/drawing/2014/main" id="{3AAE98B3-4A8A-2140-8C47-61584E74A5DD}"/>
              </a:ext>
            </a:extLst>
          </p:cNvPr>
          <p:cNvSpPr>
            <a:spLocks noGrp="1"/>
          </p:cNvSpPr>
          <p:nvPr>
            <p:ph type="subTitle" idx="10" hasCustomPrompt="1"/>
          </p:nvPr>
        </p:nvSpPr>
        <p:spPr>
          <a:xfrm>
            <a:off x="6810375" y="1990491"/>
            <a:ext cx="4289426" cy="2852737"/>
          </a:xfrm>
          <a:prstGeom prst="callout1">
            <a:avLst>
              <a:gd name="adj1" fmla="val -37"/>
              <a:gd name="adj2" fmla="val 46"/>
              <a:gd name="adj3" fmla="val 100045"/>
              <a:gd name="adj4" fmla="val 65"/>
            </a:avLst>
          </a:prstGeom>
          <a:ln w="6350">
            <a:solidFill>
              <a:schemeClr val="tx1"/>
            </a:solidFill>
          </a:ln>
        </p:spPr>
        <p:txBody>
          <a:bodyPr lIns="274320">
            <a:normAutofit/>
          </a:bodyPr>
          <a:lstStyle>
            <a:lvl1pPr marL="0" indent="0" algn="l">
              <a:lnSpc>
                <a:spcPct val="110000"/>
              </a:lnSpc>
              <a:spcBef>
                <a:spcPts val="1000"/>
              </a:spcBef>
              <a:buNone/>
              <a:defRPr sz="1400" b="0" i="0">
                <a:latin typeface="+mn-lt"/>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Click to add text</a:t>
            </a:r>
          </a:p>
        </p:txBody>
      </p:sp>
      <p:sp>
        <p:nvSpPr>
          <p:cNvPr id="5" name="Date Placeholder 3">
            <a:extLst>
              <a:ext uri="{FF2B5EF4-FFF2-40B4-BE49-F238E27FC236}">
                <a16:creationId xmlns:a16="http://schemas.microsoft.com/office/drawing/2014/main" id="{D13D71FE-1CC0-1F46-A185-396A63CD6A68}"/>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250A0B0A-6ACC-8241-B012-577D9651F84C}" type="datetime1">
              <a:rPr lang="en-CA" smtClean="0"/>
              <a:t>2026-10-15</a:t>
            </a:fld>
            <a:endParaRPr lang="en-CA"/>
          </a:p>
        </p:txBody>
      </p:sp>
      <p:sp>
        <p:nvSpPr>
          <p:cNvPr id="6" name="Footer Placeholder 4">
            <a:extLst>
              <a:ext uri="{FF2B5EF4-FFF2-40B4-BE49-F238E27FC236}">
                <a16:creationId xmlns:a16="http://schemas.microsoft.com/office/drawing/2014/main" id="{9191076F-419C-D641-B89F-F1B596E8B7A4}"/>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8" name="Slide Number Placeholder 5">
            <a:extLst>
              <a:ext uri="{FF2B5EF4-FFF2-40B4-BE49-F238E27FC236}">
                <a16:creationId xmlns:a16="http://schemas.microsoft.com/office/drawing/2014/main" id="{DF8BF9F5-392D-8D44-B833-3381706685A3}"/>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2650645584"/>
      </p:ext>
    </p:extLst>
  </p:cSld>
  <p:clrMapOvr>
    <a:masterClrMapping/>
  </p:clrMapOvr>
  <p:extLst>
    <p:ext uri="{DCECCB84-F9BA-43D5-87BE-67443E8EF086}">
      <p15:sldGuideLst xmlns:p15="http://schemas.microsoft.com/office/powerpoint/2012/main">
        <p15:guide id="1" pos="43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 Simple Caret">
    <p:bg>
      <p:bgPr>
        <a:solidFill>
          <a:schemeClr val="bg2">
            <a:alpha val="75000"/>
          </a:schemeClr>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870D274-1ED4-804B-8715-1F4C88D9024B}"/>
              </a:ext>
            </a:extLst>
          </p:cNvPr>
          <p:cNvPicPr>
            <a:picLocks noChangeAspect="1"/>
          </p:cNvPicPr>
          <p:nvPr userDrawn="1"/>
        </p:nvPicPr>
        <p:blipFill rotWithShape="1">
          <a:blip r:embed="rId2">
            <a:alphaModFix amt="40000"/>
          </a:blip>
          <a:srcRect l="1820" t="-3413" r="29666" b="7896"/>
          <a:stretch/>
        </p:blipFill>
        <p:spPr>
          <a:xfrm>
            <a:off x="3948051" y="1111346"/>
            <a:ext cx="8243949" cy="5746654"/>
          </a:xfrm>
          <a:prstGeom prst="rect">
            <a:avLst/>
          </a:prstGeom>
        </p:spPr>
      </p:pic>
      <p:sp>
        <p:nvSpPr>
          <p:cNvPr id="5" name="Date Placeholder 3">
            <a:extLst>
              <a:ext uri="{FF2B5EF4-FFF2-40B4-BE49-F238E27FC236}">
                <a16:creationId xmlns:a16="http://schemas.microsoft.com/office/drawing/2014/main" id="{C8883679-6646-F742-A463-4E6C0747566A}"/>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1C8C8-841D-A345-A85E-41565600D661}" type="datetime1">
              <a:rPr lang="en-CA" smtClean="0"/>
              <a:t>2026-10-15</a:t>
            </a:fld>
            <a:endParaRPr lang="en-CA"/>
          </a:p>
        </p:txBody>
      </p:sp>
      <p:sp>
        <p:nvSpPr>
          <p:cNvPr id="7" name="Footer Placeholder 4">
            <a:extLst>
              <a:ext uri="{FF2B5EF4-FFF2-40B4-BE49-F238E27FC236}">
                <a16:creationId xmlns:a16="http://schemas.microsoft.com/office/drawing/2014/main" id="{F41E0A73-D492-2C44-BB8F-8495C2A5159A}"/>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8" name="Slide Number Placeholder 5">
            <a:extLst>
              <a:ext uri="{FF2B5EF4-FFF2-40B4-BE49-F238E27FC236}">
                <a16:creationId xmlns:a16="http://schemas.microsoft.com/office/drawing/2014/main" id="{46FB65DB-948B-FB4B-ABEF-1D1476F806A8}"/>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13" name="Title 1">
            <a:extLst>
              <a:ext uri="{FF2B5EF4-FFF2-40B4-BE49-F238E27FC236}">
                <a16:creationId xmlns:a16="http://schemas.microsoft.com/office/drawing/2014/main" id="{BB8A6943-10C1-3749-932A-FF4C23522D69}"/>
              </a:ext>
            </a:extLst>
          </p:cNvPr>
          <p:cNvSpPr>
            <a:spLocks noGrp="1"/>
          </p:cNvSpPr>
          <p:nvPr>
            <p:ph type="ctrTitle" hasCustomPrompt="1"/>
          </p:nvPr>
        </p:nvSpPr>
        <p:spPr>
          <a:xfrm>
            <a:off x="695325" y="1792371"/>
            <a:ext cx="5329237" cy="2765968"/>
          </a:xfrm>
          <a:prstGeom prst="callout1">
            <a:avLst>
              <a:gd name="adj1" fmla="val -190"/>
              <a:gd name="adj2" fmla="val 15671"/>
              <a:gd name="adj3" fmla="val -153"/>
              <a:gd name="adj4" fmla="val 1942"/>
            </a:avLst>
          </a:prstGeom>
          <a:ln w="38100">
            <a:solidFill>
              <a:schemeClr val="accent4"/>
            </a:solidFill>
          </a:ln>
        </p:spPr>
        <p:txBody>
          <a:bodyPr tIns="246888" anchor="t">
            <a:normAutofit/>
          </a:bodyPr>
          <a:lstStyle>
            <a:lvl1pPr algn="l">
              <a:defRPr sz="3200" b="1"/>
            </a:lvl1pPr>
          </a:lstStyle>
          <a:p>
            <a:r>
              <a:rPr lang="en-CA"/>
              <a:t>Section Heading</a:t>
            </a:r>
          </a:p>
        </p:txBody>
      </p:sp>
    </p:spTree>
    <p:extLst>
      <p:ext uri="{BB962C8B-B14F-4D97-AF65-F5344CB8AC3E}">
        <p14:creationId xmlns:p14="http://schemas.microsoft.com/office/powerpoint/2010/main" val="42740070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43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 Number Caret">
    <p:bg>
      <p:bgPr>
        <a:solidFill>
          <a:schemeClr val="bg2">
            <a:alpha val="75000"/>
          </a:schemeClr>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B4B5EC0-7D56-4B49-AA3A-387C76448E09}"/>
              </a:ext>
            </a:extLst>
          </p:cNvPr>
          <p:cNvPicPr>
            <a:picLocks noChangeAspect="1"/>
          </p:cNvPicPr>
          <p:nvPr userDrawn="1"/>
        </p:nvPicPr>
        <p:blipFill rotWithShape="1">
          <a:blip r:embed="rId2">
            <a:alphaModFix/>
          </a:blip>
          <a:srcRect l="-3644" t="-25966" r="27535" b="151"/>
          <a:stretch/>
        </p:blipFill>
        <p:spPr>
          <a:xfrm>
            <a:off x="3894820" y="0"/>
            <a:ext cx="8297180" cy="6858000"/>
          </a:xfrm>
          <a:prstGeom prst="rect">
            <a:avLst/>
          </a:prstGeom>
        </p:spPr>
      </p:pic>
      <p:sp>
        <p:nvSpPr>
          <p:cNvPr id="17" name="Text Placeholder 2">
            <a:extLst>
              <a:ext uri="{FF2B5EF4-FFF2-40B4-BE49-F238E27FC236}">
                <a16:creationId xmlns:a16="http://schemas.microsoft.com/office/drawing/2014/main" id="{F3E33AE5-10E5-2243-9512-DC5475B63950}"/>
              </a:ext>
            </a:extLst>
          </p:cNvPr>
          <p:cNvSpPr>
            <a:spLocks noGrp="1"/>
          </p:cNvSpPr>
          <p:nvPr>
            <p:ph type="body" idx="1" hasCustomPrompt="1"/>
          </p:nvPr>
        </p:nvSpPr>
        <p:spPr>
          <a:xfrm>
            <a:off x="0" y="2061102"/>
            <a:ext cx="1560385" cy="1267506"/>
          </a:xfrm>
        </p:spPr>
        <p:txBody>
          <a:bodyPr anchor="ctr">
            <a:noAutofit/>
          </a:bodyPr>
          <a:lstStyle>
            <a:lvl1pPr marL="0" indent="0" algn="r">
              <a:lnSpc>
                <a:spcPct val="100000"/>
              </a:lnSpc>
              <a:buNone/>
              <a:defRPr sz="7900" b="1" i="0" kern="1200" spc="-300" baseline="0">
                <a:solidFill>
                  <a:schemeClr val="accent5"/>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CA"/>
              <a:t>#</a:t>
            </a:r>
          </a:p>
        </p:txBody>
      </p:sp>
      <p:cxnSp>
        <p:nvCxnSpPr>
          <p:cNvPr id="19" name="Straight Connector 18">
            <a:extLst>
              <a:ext uri="{FF2B5EF4-FFF2-40B4-BE49-F238E27FC236}">
                <a16:creationId xmlns:a16="http://schemas.microsoft.com/office/drawing/2014/main" id="{CFE737EA-5785-A24D-9E71-BDFD7C684217}"/>
              </a:ext>
            </a:extLst>
          </p:cNvPr>
          <p:cNvCxnSpPr>
            <a:cxnSpLocks/>
          </p:cNvCxnSpPr>
          <p:nvPr userDrawn="1"/>
        </p:nvCxnSpPr>
        <p:spPr>
          <a:xfrm>
            <a:off x="1860440" y="2324422"/>
            <a:ext cx="0" cy="7726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itle 1">
            <a:extLst>
              <a:ext uri="{FF2B5EF4-FFF2-40B4-BE49-F238E27FC236}">
                <a16:creationId xmlns:a16="http://schemas.microsoft.com/office/drawing/2014/main" id="{9F38B238-D0B5-004A-9FAE-29D20E21D615}"/>
              </a:ext>
            </a:extLst>
          </p:cNvPr>
          <p:cNvSpPr>
            <a:spLocks noGrp="1"/>
          </p:cNvSpPr>
          <p:nvPr>
            <p:ph type="ctrTitle" hasCustomPrompt="1"/>
          </p:nvPr>
        </p:nvSpPr>
        <p:spPr>
          <a:xfrm>
            <a:off x="2133377" y="2061101"/>
            <a:ext cx="7043551" cy="1333152"/>
          </a:xfrm>
        </p:spPr>
        <p:txBody>
          <a:bodyPr anchor="ctr">
            <a:normAutofit/>
          </a:bodyPr>
          <a:lstStyle>
            <a:lvl1pPr algn="l">
              <a:defRPr sz="3200"/>
            </a:lvl1pPr>
          </a:lstStyle>
          <a:p>
            <a:r>
              <a:rPr lang="en-CA"/>
              <a:t>Section </a:t>
            </a:r>
            <a:br>
              <a:rPr lang="en-CA"/>
            </a:br>
            <a:r>
              <a:rPr lang="en-CA"/>
              <a:t>Heading</a:t>
            </a:r>
          </a:p>
        </p:txBody>
      </p:sp>
      <p:sp>
        <p:nvSpPr>
          <p:cNvPr id="7" name="Date Placeholder 3">
            <a:extLst>
              <a:ext uri="{FF2B5EF4-FFF2-40B4-BE49-F238E27FC236}">
                <a16:creationId xmlns:a16="http://schemas.microsoft.com/office/drawing/2014/main" id="{FA7CF644-58C1-BE45-9B9E-417D4AB7D84F}"/>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0609A50B-9DD7-034D-A237-6CF6D342A68E}" type="datetime1">
              <a:rPr lang="en-CA" smtClean="0"/>
              <a:t>2026-10-15</a:t>
            </a:fld>
            <a:endParaRPr lang="en-CA"/>
          </a:p>
        </p:txBody>
      </p:sp>
      <p:sp>
        <p:nvSpPr>
          <p:cNvPr id="9" name="Footer Placeholder 4">
            <a:extLst>
              <a:ext uri="{FF2B5EF4-FFF2-40B4-BE49-F238E27FC236}">
                <a16:creationId xmlns:a16="http://schemas.microsoft.com/office/drawing/2014/main" id="{941F033B-63AE-8B42-8C72-97D73DCEA7DD}"/>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F7C373BC-86A6-E046-973D-4A8D241C44BC}"/>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150745257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37">
          <p15:clr>
            <a:srgbClr val="FBAE40"/>
          </p15:clr>
        </p15:guide>
        <p15:guide id="2" orient="horz" pos="166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 Breadcrumb Caret">
    <p:bg>
      <p:bgPr>
        <a:solidFill>
          <a:schemeClr val="bg2">
            <a:alpha val="75000"/>
          </a:schemeClr>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0C9E1E9-5992-4D48-8D1D-3FB912143B24}"/>
              </a:ext>
            </a:extLst>
          </p:cNvPr>
          <p:cNvPicPr>
            <a:picLocks noChangeAspect="1"/>
          </p:cNvPicPr>
          <p:nvPr userDrawn="1"/>
        </p:nvPicPr>
        <p:blipFill rotWithShape="1">
          <a:blip r:embed="rId2">
            <a:alphaModFix/>
          </a:blip>
          <a:srcRect l="-3644" t="-25966" r="27535" b="151"/>
          <a:stretch/>
        </p:blipFill>
        <p:spPr>
          <a:xfrm>
            <a:off x="3894820" y="0"/>
            <a:ext cx="8297180" cy="6858000"/>
          </a:xfrm>
          <a:prstGeom prst="rect">
            <a:avLst/>
          </a:prstGeom>
        </p:spPr>
      </p:pic>
      <p:sp>
        <p:nvSpPr>
          <p:cNvPr id="11" name="Text Placeholder 2">
            <a:extLst>
              <a:ext uri="{FF2B5EF4-FFF2-40B4-BE49-F238E27FC236}">
                <a16:creationId xmlns:a16="http://schemas.microsoft.com/office/drawing/2014/main" id="{65928101-0180-9141-9194-F1121CCFDE68}"/>
              </a:ext>
            </a:extLst>
          </p:cNvPr>
          <p:cNvSpPr>
            <a:spLocks noGrp="1"/>
          </p:cNvSpPr>
          <p:nvPr>
            <p:ph type="body" idx="1" hasCustomPrompt="1"/>
          </p:nvPr>
        </p:nvSpPr>
        <p:spPr>
          <a:xfrm>
            <a:off x="695325" y="1422303"/>
            <a:ext cx="6043612" cy="665286"/>
          </a:xfrm>
        </p:spPr>
        <p:txBody>
          <a:bodyPr anchor="b">
            <a:normAutofit/>
          </a:bodyPr>
          <a:lstStyle>
            <a:lvl1pPr marL="0" indent="0">
              <a:lnSpc>
                <a:spcPct val="100000"/>
              </a:lnSpc>
              <a:buNone/>
              <a:defRPr sz="1600" b="1" i="0">
                <a:solidFill>
                  <a:srgbClr val="00A189"/>
                </a:solidFill>
                <a:latin typeface="Arial Black" panose="020B0604020202020204" pitchFamily="34" charset="0"/>
                <a:cs typeface="Arial Black"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CA"/>
              <a:t>Section Title</a:t>
            </a:r>
          </a:p>
        </p:txBody>
      </p:sp>
      <p:sp>
        <p:nvSpPr>
          <p:cNvPr id="19" name="Title 1">
            <a:extLst>
              <a:ext uri="{FF2B5EF4-FFF2-40B4-BE49-F238E27FC236}">
                <a16:creationId xmlns:a16="http://schemas.microsoft.com/office/drawing/2014/main" id="{850A253F-77BB-D94E-AF1B-27A5D6484640}"/>
              </a:ext>
            </a:extLst>
          </p:cNvPr>
          <p:cNvSpPr>
            <a:spLocks noGrp="1"/>
          </p:cNvSpPr>
          <p:nvPr>
            <p:ph type="ctrTitle" hasCustomPrompt="1"/>
          </p:nvPr>
        </p:nvSpPr>
        <p:spPr>
          <a:xfrm>
            <a:off x="695325" y="2202272"/>
            <a:ext cx="6043612" cy="2765968"/>
          </a:xfrm>
        </p:spPr>
        <p:txBody>
          <a:bodyPr anchor="t">
            <a:normAutofit/>
          </a:bodyPr>
          <a:lstStyle>
            <a:lvl1pPr algn="l">
              <a:defRPr sz="3400" b="0"/>
            </a:lvl1pPr>
          </a:lstStyle>
          <a:p>
            <a:r>
              <a:rPr lang="en-CA"/>
              <a:t>Section </a:t>
            </a:r>
            <a:br>
              <a:rPr lang="en-CA"/>
            </a:br>
            <a:r>
              <a:rPr lang="en-CA"/>
              <a:t>Heading</a:t>
            </a:r>
          </a:p>
        </p:txBody>
      </p:sp>
      <p:sp>
        <p:nvSpPr>
          <p:cNvPr id="6" name="Date Placeholder 3">
            <a:extLst>
              <a:ext uri="{FF2B5EF4-FFF2-40B4-BE49-F238E27FC236}">
                <a16:creationId xmlns:a16="http://schemas.microsoft.com/office/drawing/2014/main" id="{6ED4888D-8528-6349-9F57-D25FA9E5A866}"/>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54B51589-6EE3-C54F-A374-4E7D93FE6220}" type="datetime1">
              <a:rPr lang="en-CA" smtClean="0"/>
              <a:t>2026-10-15</a:t>
            </a:fld>
            <a:endParaRPr lang="en-CA"/>
          </a:p>
        </p:txBody>
      </p:sp>
      <p:sp>
        <p:nvSpPr>
          <p:cNvPr id="8" name="Footer Placeholder 4">
            <a:extLst>
              <a:ext uri="{FF2B5EF4-FFF2-40B4-BE49-F238E27FC236}">
                <a16:creationId xmlns:a16="http://schemas.microsoft.com/office/drawing/2014/main" id="{8B9706DA-CD19-1140-A5B7-D8D526FCCC20}"/>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9" name="Slide Number Placeholder 5">
            <a:extLst>
              <a:ext uri="{FF2B5EF4-FFF2-40B4-BE49-F238E27FC236}">
                <a16:creationId xmlns:a16="http://schemas.microsoft.com/office/drawing/2014/main" id="{4CDA8C2E-3CC7-D745-9DEC-E05C61896511}"/>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154660569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43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78939-CBF9-5846-919A-D2860AD0543B}"/>
              </a:ext>
            </a:extLst>
          </p:cNvPr>
          <p:cNvSpPr>
            <a:spLocks noGrp="1"/>
          </p:cNvSpPr>
          <p:nvPr>
            <p:ph type="title"/>
          </p:nvPr>
        </p:nvSpPr>
        <p:spPr/>
        <p:txBody>
          <a:bodyPr/>
          <a:lstStyle/>
          <a:p>
            <a:r>
              <a:rPr lang="en-US"/>
              <a:t>Click to edit Master title style</a:t>
            </a:r>
            <a:endParaRPr lang="en-CA"/>
          </a:p>
        </p:txBody>
      </p:sp>
      <p:sp>
        <p:nvSpPr>
          <p:cNvPr id="33" name="Content Placeholder 32">
            <a:extLst>
              <a:ext uri="{FF2B5EF4-FFF2-40B4-BE49-F238E27FC236}">
                <a16:creationId xmlns:a16="http://schemas.microsoft.com/office/drawing/2014/main" id="{EEF7C2F9-1C47-594C-80DD-0D433F54B810}"/>
              </a:ext>
            </a:extLst>
          </p:cNvPr>
          <p:cNvSpPr>
            <a:spLocks noGrp="1"/>
          </p:cNvSpPr>
          <p:nvPr>
            <p:ph type="body" sz="quarter" idx="23"/>
          </p:nvPr>
        </p:nvSpPr>
        <p:spPr>
          <a:xfrm>
            <a:off x="381001" y="1592263"/>
            <a:ext cx="2857499" cy="4176711"/>
          </a:xfrm>
        </p:spPr>
        <p:txBody>
          <a:bodyPr/>
          <a:lstStyle>
            <a:lvl1pPr>
              <a:spcBef>
                <a:spcPts val="1600"/>
              </a:spcBef>
              <a:defRPr lang="en-US" dirty="0"/>
            </a:lvl1pPr>
            <a:lvl2pPr>
              <a:spcBef>
                <a:spcPts val="1100"/>
              </a:spcBef>
              <a:defRPr lang="en-US" dirty="0"/>
            </a:lvl2pPr>
          </a:lstStyle>
          <a:p>
            <a:pPr lvl="0"/>
            <a:r>
              <a:rPr lang="en-US"/>
              <a:t>Click to edit Master text styles</a:t>
            </a:r>
          </a:p>
          <a:p>
            <a:pPr lvl="1"/>
            <a:r>
              <a:rPr lang="en-US"/>
              <a:t>Second level</a:t>
            </a:r>
          </a:p>
        </p:txBody>
      </p:sp>
      <p:sp>
        <p:nvSpPr>
          <p:cNvPr id="36" name="Content Placeholder 32">
            <a:extLst>
              <a:ext uri="{FF2B5EF4-FFF2-40B4-BE49-F238E27FC236}">
                <a16:creationId xmlns:a16="http://schemas.microsoft.com/office/drawing/2014/main" id="{BDD96C0F-646F-EC46-BE59-AF30FBBAAEDA}"/>
              </a:ext>
            </a:extLst>
          </p:cNvPr>
          <p:cNvSpPr>
            <a:spLocks noGrp="1"/>
          </p:cNvSpPr>
          <p:nvPr>
            <p:ph type="body" sz="quarter" idx="24"/>
          </p:nvPr>
        </p:nvSpPr>
        <p:spPr>
          <a:xfrm>
            <a:off x="3752858" y="1592263"/>
            <a:ext cx="3057515" cy="4176712"/>
          </a:xfrm>
          <a:prstGeom prst="callout1">
            <a:avLst>
              <a:gd name="adj1" fmla="val -65"/>
              <a:gd name="adj2" fmla="val 65"/>
              <a:gd name="adj3" fmla="val 100091"/>
              <a:gd name="adj4" fmla="val 24"/>
            </a:avLst>
          </a:prstGeom>
          <a:ln w="6350">
            <a:solidFill>
              <a:schemeClr val="tx1"/>
            </a:solidFill>
          </a:ln>
        </p:spPr>
        <p:txBody>
          <a:bodyPr lIns="274320"/>
          <a:lstStyle>
            <a:lvl1pPr>
              <a:spcBef>
                <a:spcPts val="1600"/>
              </a:spcBef>
              <a:defRPr/>
            </a:lvl1pPr>
            <a:lvl2pPr>
              <a:spcBef>
                <a:spcPts val="1100"/>
              </a:spcBef>
              <a:defRPr sz="1400"/>
            </a:lvl2pPr>
          </a:lstStyle>
          <a:p>
            <a:pPr lvl="0"/>
            <a:r>
              <a:rPr lang="en-US"/>
              <a:t>Click to edit Master text styles</a:t>
            </a:r>
          </a:p>
          <a:p>
            <a:pPr lvl="1"/>
            <a:r>
              <a:rPr lang="en-US"/>
              <a:t>Second level</a:t>
            </a:r>
          </a:p>
        </p:txBody>
      </p:sp>
      <p:sp>
        <p:nvSpPr>
          <p:cNvPr id="11" name="Content Placeholder 32">
            <a:extLst>
              <a:ext uri="{FF2B5EF4-FFF2-40B4-BE49-F238E27FC236}">
                <a16:creationId xmlns:a16="http://schemas.microsoft.com/office/drawing/2014/main" id="{AA50060F-CB3B-DF46-A671-981A48074C47}"/>
              </a:ext>
            </a:extLst>
          </p:cNvPr>
          <p:cNvSpPr>
            <a:spLocks noGrp="1"/>
          </p:cNvSpPr>
          <p:nvPr>
            <p:ph type="body" sz="quarter" idx="25"/>
          </p:nvPr>
        </p:nvSpPr>
        <p:spPr>
          <a:xfrm>
            <a:off x="7324731" y="1592263"/>
            <a:ext cx="3057515" cy="4176712"/>
          </a:xfrm>
          <a:prstGeom prst="callout1">
            <a:avLst>
              <a:gd name="adj1" fmla="val -65"/>
              <a:gd name="adj2" fmla="val 65"/>
              <a:gd name="adj3" fmla="val 100091"/>
              <a:gd name="adj4" fmla="val 24"/>
            </a:avLst>
          </a:prstGeom>
          <a:ln w="6350">
            <a:solidFill>
              <a:schemeClr val="tx1"/>
            </a:solidFill>
          </a:ln>
        </p:spPr>
        <p:txBody>
          <a:bodyPr lIns="274320"/>
          <a:lstStyle>
            <a:lvl1pPr>
              <a:spcBef>
                <a:spcPts val="1600"/>
              </a:spcBef>
              <a:defRPr/>
            </a:lvl1pPr>
            <a:lvl2pPr>
              <a:spcBef>
                <a:spcPts val="1100"/>
              </a:spcBef>
              <a:defRPr sz="1400"/>
            </a:lvl2pPr>
          </a:lstStyle>
          <a:p>
            <a:pPr lvl="0"/>
            <a:r>
              <a:rPr lang="en-US"/>
              <a:t>Click to edit Master text styles</a:t>
            </a:r>
          </a:p>
          <a:p>
            <a:pPr lvl="1"/>
            <a:r>
              <a:rPr lang="en-US"/>
              <a:t>Second level</a:t>
            </a:r>
          </a:p>
        </p:txBody>
      </p:sp>
      <p:sp>
        <p:nvSpPr>
          <p:cNvPr id="3" name="Date Placeholder 2">
            <a:extLst>
              <a:ext uri="{FF2B5EF4-FFF2-40B4-BE49-F238E27FC236}">
                <a16:creationId xmlns:a16="http://schemas.microsoft.com/office/drawing/2014/main" id="{4632B96D-A5D6-074E-BF2B-EACC2135372D}"/>
              </a:ext>
            </a:extLst>
          </p:cNvPr>
          <p:cNvSpPr>
            <a:spLocks noGrp="1"/>
          </p:cNvSpPr>
          <p:nvPr>
            <p:ph type="dt" sz="half" idx="10"/>
          </p:nvPr>
        </p:nvSpPr>
        <p:spPr/>
        <p:txBody>
          <a:bodyPr/>
          <a:lstStyle/>
          <a:p>
            <a:fld id="{6DD03077-3DC3-904C-A77F-806A5FD61554}" type="datetime1">
              <a:rPr lang="en-CA" smtClean="0"/>
              <a:t>2026-10-15</a:t>
            </a:fld>
            <a:endParaRPr lang="en-CA"/>
          </a:p>
        </p:txBody>
      </p:sp>
      <p:sp>
        <p:nvSpPr>
          <p:cNvPr id="4" name="Footer Placeholder 3">
            <a:extLst>
              <a:ext uri="{FF2B5EF4-FFF2-40B4-BE49-F238E27FC236}">
                <a16:creationId xmlns:a16="http://schemas.microsoft.com/office/drawing/2014/main" id="{8E7EA3D9-85AD-7A44-9A7E-80EE64E70D47}"/>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3C3421F7-5715-AC45-BD72-2426C04FFEB7}"/>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2906333883"/>
      </p:ext>
    </p:extLst>
  </p:cSld>
  <p:clrMapOvr>
    <a:masterClrMapping/>
  </p:clrMapOvr>
  <p:extLst>
    <p:ext uri="{DCECCB84-F9BA-43D5-87BE-67443E8EF086}">
      <p15:sldGuideLst xmlns:p15="http://schemas.microsoft.com/office/powerpoint/2012/main">
        <p15:guide id="1" pos="2366">
          <p15:clr>
            <a:srgbClr val="FBAE40"/>
          </p15:clr>
        </p15:guide>
        <p15:guide id="2" pos="461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FE97A-93D6-E747-BAA0-0D36C3E57EA6}"/>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EDDCBC40-268B-EC4B-BCEA-59D5F9882C8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97A7DA51-01CC-8E43-909C-C5BA8288CB70}"/>
              </a:ext>
            </a:extLst>
          </p:cNvPr>
          <p:cNvSpPr>
            <a:spLocks noGrp="1"/>
          </p:cNvSpPr>
          <p:nvPr>
            <p:ph type="dt" sz="half" idx="10"/>
          </p:nvPr>
        </p:nvSpPr>
        <p:spPr/>
        <p:txBody>
          <a:bodyPr/>
          <a:lstStyle/>
          <a:p>
            <a:fld id="{A59D2D5E-F42C-4646-A5DE-D67A7105EBEC}" type="datetime1">
              <a:rPr lang="en-CA" smtClean="0"/>
              <a:t>2026-10-15</a:t>
            </a:fld>
            <a:endParaRPr lang="en-CA"/>
          </a:p>
        </p:txBody>
      </p:sp>
      <p:sp>
        <p:nvSpPr>
          <p:cNvPr id="5" name="Footer Placeholder 4">
            <a:extLst>
              <a:ext uri="{FF2B5EF4-FFF2-40B4-BE49-F238E27FC236}">
                <a16:creationId xmlns:a16="http://schemas.microsoft.com/office/drawing/2014/main" id="{8C8F9690-4ACD-1B49-8145-EF86FEA39B89}"/>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3291D2A-A36A-9F40-AA5C-6569B048E02A}"/>
              </a:ext>
            </a:extLst>
          </p:cNvPr>
          <p:cNvSpPr>
            <a:spLocks noGrp="1"/>
          </p:cNvSpPr>
          <p:nvPr>
            <p:ph type="sldNum" sz="quarter" idx="12"/>
          </p:nvPr>
        </p:nvSpPr>
        <p:spPr/>
        <p:txBody>
          <a:bodyPr/>
          <a:lstStyle/>
          <a:p>
            <a:fld id="{1BD90C89-BB05-D647-8C9B-C2376028CB3D}" type="slidenum">
              <a:rPr lang="en-CA" smtClean="0"/>
              <a:t>‹#›</a:t>
            </a:fld>
            <a:endParaRPr lang="en-CA"/>
          </a:p>
        </p:txBody>
      </p:sp>
    </p:spTree>
    <p:extLst>
      <p:ext uri="{BB962C8B-B14F-4D97-AF65-F5344CB8AC3E}">
        <p14:creationId xmlns:p14="http://schemas.microsoft.com/office/powerpoint/2010/main" val="10738386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ubhead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5EAF8-802D-9E48-8393-BC63F9C64B7B}"/>
              </a:ext>
            </a:extLst>
          </p:cNvPr>
          <p:cNvSpPr>
            <a:spLocks noGrp="1"/>
          </p:cNvSpPr>
          <p:nvPr>
            <p:ph type="title"/>
          </p:nvPr>
        </p:nvSpPr>
        <p:spPr/>
        <p:txBody>
          <a:bodyPr/>
          <a:lstStyle/>
          <a:p>
            <a:r>
              <a:rPr lang="en-US"/>
              <a:t>Click to edit Master title style</a:t>
            </a:r>
            <a:endParaRPr lang="en-CA"/>
          </a:p>
        </p:txBody>
      </p:sp>
      <p:sp>
        <p:nvSpPr>
          <p:cNvPr id="7" name="Text Placeholder 5">
            <a:extLst>
              <a:ext uri="{FF2B5EF4-FFF2-40B4-BE49-F238E27FC236}">
                <a16:creationId xmlns:a16="http://schemas.microsoft.com/office/drawing/2014/main" id="{D826743E-6DAE-EA4E-BE3D-F355BACDE8F0}"/>
              </a:ext>
            </a:extLst>
          </p:cNvPr>
          <p:cNvSpPr>
            <a:spLocks noGrp="1"/>
          </p:cNvSpPr>
          <p:nvPr>
            <p:ph type="body" sz="quarter" idx="13"/>
          </p:nvPr>
        </p:nvSpPr>
        <p:spPr>
          <a:xfrm>
            <a:off x="381001" y="1592263"/>
            <a:ext cx="8570912"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3" name="Content Placeholder 2">
            <a:extLst>
              <a:ext uri="{FF2B5EF4-FFF2-40B4-BE49-F238E27FC236}">
                <a16:creationId xmlns:a16="http://schemas.microsoft.com/office/drawing/2014/main" id="{DC18DA6C-C939-9546-A4D3-4B92C47C894A}"/>
              </a:ext>
            </a:extLst>
          </p:cNvPr>
          <p:cNvSpPr>
            <a:spLocks noGrp="1"/>
          </p:cNvSpPr>
          <p:nvPr>
            <p:ph idx="1"/>
          </p:nvPr>
        </p:nvSpPr>
        <p:spPr>
          <a:xfrm>
            <a:off x="381000" y="2145967"/>
            <a:ext cx="8570912"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D8193ED5-70A5-CA4B-84F2-67CF2C9D40B8}"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2088671170"/>
      </p:ext>
    </p:extLst>
  </p:cSld>
  <p:clrMapOvr>
    <a:masterClrMapping/>
  </p:clrMapOvr>
  <p:extLst>
    <p:ext uri="{DCECCB84-F9BA-43D5-87BE-67443E8EF086}">
      <p15:sldGuideLst xmlns:p15="http://schemas.microsoft.com/office/powerpoint/2012/main">
        <p15:guide id="1" pos="5042">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25FC-272F-914B-937D-5A26202EC1EC}"/>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A472A3-4967-4B4F-A6B0-8F80B08F4C3A}"/>
              </a:ext>
            </a:extLst>
          </p:cNvPr>
          <p:cNvSpPr>
            <a:spLocks noGrp="1"/>
          </p:cNvSpPr>
          <p:nvPr>
            <p:ph sz="half" idx="1"/>
          </p:nvPr>
        </p:nvSpPr>
        <p:spPr>
          <a:xfrm>
            <a:off x="381000" y="1592263"/>
            <a:ext cx="5002213"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F8FCC904-78B1-0642-BED8-CC7244FCC937}"/>
              </a:ext>
            </a:extLst>
          </p:cNvPr>
          <p:cNvSpPr>
            <a:spLocks noGrp="1"/>
          </p:cNvSpPr>
          <p:nvPr>
            <p:ph sz="half" idx="2"/>
          </p:nvPr>
        </p:nvSpPr>
        <p:spPr>
          <a:xfrm>
            <a:off x="6096000" y="1592263"/>
            <a:ext cx="5002213"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A55B82A2-0AF2-244F-9157-A6600FA0561D}"/>
              </a:ext>
            </a:extLst>
          </p:cNvPr>
          <p:cNvSpPr>
            <a:spLocks noGrp="1"/>
          </p:cNvSpPr>
          <p:nvPr>
            <p:ph type="dt" sz="half" idx="10"/>
          </p:nvPr>
        </p:nvSpPr>
        <p:spPr/>
        <p:txBody>
          <a:bodyPr/>
          <a:lstStyle/>
          <a:p>
            <a:fld id="{823E89FA-BF93-E84B-B180-E48B25F00654}" type="datetime1">
              <a:rPr lang="en-CA" smtClean="0"/>
              <a:t>2026-10-15</a:t>
            </a:fld>
            <a:endParaRPr lang="en-CA"/>
          </a:p>
        </p:txBody>
      </p:sp>
      <p:sp>
        <p:nvSpPr>
          <p:cNvPr id="6" name="Footer Placeholder 5">
            <a:extLst>
              <a:ext uri="{FF2B5EF4-FFF2-40B4-BE49-F238E27FC236}">
                <a16:creationId xmlns:a16="http://schemas.microsoft.com/office/drawing/2014/main" id="{CDFD37C8-5967-AC40-9644-F04B233C31AE}"/>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4EDE7BB5-A529-064D-8D13-00B00FA6E9EF}"/>
              </a:ext>
            </a:extLst>
          </p:cNvPr>
          <p:cNvSpPr>
            <a:spLocks noGrp="1"/>
          </p:cNvSpPr>
          <p:nvPr>
            <p:ph type="sldNum" sz="quarter" idx="12"/>
          </p:nvPr>
        </p:nvSpPr>
        <p:spPr/>
        <p:txBody>
          <a:bodyPr/>
          <a:lstStyle/>
          <a:p>
            <a:fld id="{1BD90C89-BB05-D647-8C9B-C2376028CB3D}" type="slidenum">
              <a:rPr lang="en-CA" smtClean="0"/>
              <a:t>‹#›</a:t>
            </a:fld>
            <a:endParaRPr lang="en-CA"/>
          </a:p>
        </p:txBody>
      </p:sp>
      <p:cxnSp>
        <p:nvCxnSpPr>
          <p:cNvPr id="8" name="Straight Connector 7">
            <a:extLst>
              <a:ext uri="{FF2B5EF4-FFF2-40B4-BE49-F238E27FC236}">
                <a16:creationId xmlns:a16="http://schemas.microsoft.com/office/drawing/2014/main" id="{8E0F70BF-B4DC-C043-9D7C-20457CB12B2B}"/>
              </a:ext>
            </a:extLst>
          </p:cNvPr>
          <p:cNvCxnSpPr>
            <a:cxnSpLocks/>
          </p:cNvCxnSpPr>
          <p:nvPr userDrawn="1"/>
        </p:nvCxnSpPr>
        <p:spPr>
          <a:xfrm>
            <a:off x="5733823"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43573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93B9C45A-2488-4541-8E5E-C662222BB426}"/>
              </a:ext>
            </a:extLst>
          </p:cNvPr>
          <p:cNvSpPr>
            <a:spLocks noGrp="1"/>
          </p:cNvSpPr>
          <p:nvPr>
            <p:ph type="title"/>
          </p:nvPr>
        </p:nvSpPr>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B5B8C6E2-F29E-9642-9D47-D5EF31201BE3}"/>
              </a:ext>
            </a:extLst>
          </p:cNvPr>
          <p:cNvSpPr>
            <a:spLocks noGrp="1"/>
          </p:cNvSpPr>
          <p:nvPr>
            <p:ph type="body" idx="1"/>
          </p:nvPr>
        </p:nvSpPr>
        <p:spPr>
          <a:xfrm>
            <a:off x="381002" y="1592263"/>
            <a:ext cx="5002212" cy="389819"/>
          </a:xfrm>
        </p:spPr>
        <p:txBody>
          <a:bodyPr anchor="t">
            <a:normAutofit/>
          </a:bodyPr>
          <a:lstStyle>
            <a:lvl1pPr marL="0" indent="0">
              <a:buNone/>
              <a:defRPr sz="1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BC64B4-8862-F34E-820C-4BABB12F7E37}"/>
              </a:ext>
            </a:extLst>
          </p:cNvPr>
          <p:cNvSpPr>
            <a:spLocks noGrp="1"/>
          </p:cNvSpPr>
          <p:nvPr>
            <p:ph sz="half" idx="2"/>
          </p:nvPr>
        </p:nvSpPr>
        <p:spPr>
          <a:xfrm>
            <a:off x="381001" y="2163985"/>
            <a:ext cx="5002212" cy="3604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64AAD4D-5C9D-304B-9289-1322F364ECAE}"/>
              </a:ext>
            </a:extLst>
          </p:cNvPr>
          <p:cNvSpPr>
            <a:spLocks noGrp="1"/>
          </p:cNvSpPr>
          <p:nvPr>
            <p:ph type="body" sz="quarter" idx="3"/>
          </p:nvPr>
        </p:nvSpPr>
        <p:spPr>
          <a:xfrm>
            <a:off x="6096000" y="1602670"/>
            <a:ext cx="5003800" cy="389819"/>
          </a:xfrm>
        </p:spPr>
        <p:txBody>
          <a:bodyPr anchor="t">
            <a:normAutofit/>
          </a:bodyPr>
          <a:lstStyle>
            <a:lvl1pPr marL="0" indent="0">
              <a:buNone/>
              <a:defRPr sz="1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E15D5-49E3-604D-A32E-6AECC998EAA6}"/>
              </a:ext>
            </a:extLst>
          </p:cNvPr>
          <p:cNvSpPr>
            <a:spLocks noGrp="1"/>
          </p:cNvSpPr>
          <p:nvPr>
            <p:ph sz="quarter" idx="4"/>
          </p:nvPr>
        </p:nvSpPr>
        <p:spPr>
          <a:xfrm>
            <a:off x="6096000" y="2163985"/>
            <a:ext cx="5003800" cy="3604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1FA5482E-6C06-B84D-A9F3-4640CD2AA0F3}"/>
              </a:ext>
            </a:extLst>
          </p:cNvPr>
          <p:cNvSpPr>
            <a:spLocks noGrp="1"/>
          </p:cNvSpPr>
          <p:nvPr>
            <p:ph type="dt" sz="half" idx="10"/>
          </p:nvPr>
        </p:nvSpPr>
        <p:spPr/>
        <p:txBody>
          <a:bodyPr/>
          <a:lstStyle/>
          <a:p>
            <a:fld id="{DA5F462E-9C60-584E-94F0-5696249C41B3}" type="datetime1">
              <a:rPr lang="en-CA" smtClean="0"/>
              <a:t>2026-10-15</a:t>
            </a:fld>
            <a:endParaRPr lang="en-CA"/>
          </a:p>
        </p:txBody>
      </p:sp>
      <p:sp>
        <p:nvSpPr>
          <p:cNvPr id="8" name="Footer Placeholder 7">
            <a:extLst>
              <a:ext uri="{FF2B5EF4-FFF2-40B4-BE49-F238E27FC236}">
                <a16:creationId xmlns:a16="http://schemas.microsoft.com/office/drawing/2014/main" id="{15A0A29D-B92D-C044-82BE-B0FF8B54D8AA}"/>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441366DF-697C-D343-84F8-E2DBE6D8C4F1}"/>
              </a:ext>
            </a:extLst>
          </p:cNvPr>
          <p:cNvSpPr>
            <a:spLocks noGrp="1"/>
          </p:cNvSpPr>
          <p:nvPr>
            <p:ph type="sldNum" sz="quarter" idx="12"/>
          </p:nvPr>
        </p:nvSpPr>
        <p:spPr/>
        <p:txBody>
          <a:bodyPr/>
          <a:lstStyle/>
          <a:p>
            <a:fld id="{1BD90C89-BB05-D647-8C9B-C2376028CB3D}" type="slidenum">
              <a:rPr lang="en-CA" smtClean="0"/>
              <a:t>‹#›</a:t>
            </a:fld>
            <a:endParaRPr lang="en-CA"/>
          </a:p>
        </p:txBody>
      </p:sp>
      <p:cxnSp>
        <p:nvCxnSpPr>
          <p:cNvPr id="11" name="Straight Connector 10">
            <a:extLst>
              <a:ext uri="{FF2B5EF4-FFF2-40B4-BE49-F238E27FC236}">
                <a16:creationId xmlns:a16="http://schemas.microsoft.com/office/drawing/2014/main" id="{C33C53A9-19AC-CB4D-89A1-B09327F6D43D}"/>
              </a:ext>
            </a:extLst>
          </p:cNvPr>
          <p:cNvCxnSpPr>
            <a:cxnSpLocks/>
          </p:cNvCxnSpPr>
          <p:nvPr userDrawn="1"/>
        </p:nvCxnSpPr>
        <p:spPr>
          <a:xfrm>
            <a:off x="5733823"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2114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6F0ABA-98D8-7D46-B42F-91F9D2B81D6D}"/>
              </a:ext>
            </a:extLst>
          </p:cNvPr>
          <p:cNvSpPr>
            <a:spLocks noGrp="1"/>
          </p:cNvSpPr>
          <p:nvPr>
            <p:ph type="title"/>
          </p:nvPr>
        </p:nvSpPr>
        <p:spPr/>
        <p:txBody>
          <a:bodyPr/>
          <a:lstStyle/>
          <a:p>
            <a:r>
              <a:rPr lang="en-US"/>
              <a:t>Click to edit Master title style</a:t>
            </a:r>
            <a:endParaRPr lang="en-CA"/>
          </a:p>
        </p:txBody>
      </p:sp>
      <p:sp>
        <p:nvSpPr>
          <p:cNvPr id="27" name="Content Placeholder 2">
            <a:extLst>
              <a:ext uri="{FF2B5EF4-FFF2-40B4-BE49-F238E27FC236}">
                <a16:creationId xmlns:a16="http://schemas.microsoft.com/office/drawing/2014/main" id="{9F8A2164-E63F-5F43-8F4A-BEE870E94F72}"/>
              </a:ext>
            </a:extLst>
          </p:cNvPr>
          <p:cNvSpPr>
            <a:spLocks noGrp="1"/>
          </p:cNvSpPr>
          <p:nvPr>
            <p:ph idx="17"/>
          </p:nvPr>
        </p:nvSpPr>
        <p:spPr>
          <a:xfrm>
            <a:off x="381000" y="1592263"/>
            <a:ext cx="3571875" cy="4176712"/>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32" name="Content Placeholder 2">
            <a:extLst>
              <a:ext uri="{FF2B5EF4-FFF2-40B4-BE49-F238E27FC236}">
                <a16:creationId xmlns:a16="http://schemas.microsoft.com/office/drawing/2014/main" id="{64EFCEEA-D652-624D-8939-6F1ADC50E107}"/>
              </a:ext>
            </a:extLst>
          </p:cNvPr>
          <p:cNvSpPr>
            <a:spLocks noGrp="1"/>
          </p:cNvSpPr>
          <p:nvPr>
            <p:ph idx="19"/>
          </p:nvPr>
        </p:nvSpPr>
        <p:spPr>
          <a:xfrm>
            <a:off x="4308497" y="1592263"/>
            <a:ext cx="3575004" cy="4176712"/>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34" name="Content Placeholder 2">
            <a:extLst>
              <a:ext uri="{FF2B5EF4-FFF2-40B4-BE49-F238E27FC236}">
                <a16:creationId xmlns:a16="http://schemas.microsoft.com/office/drawing/2014/main" id="{0F9ABBAA-4442-B143-AC39-89A2D79CD3D1}"/>
              </a:ext>
            </a:extLst>
          </p:cNvPr>
          <p:cNvSpPr>
            <a:spLocks noGrp="1"/>
          </p:cNvSpPr>
          <p:nvPr>
            <p:ph idx="21"/>
          </p:nvPr>
        </p:nvSpPr>
        <p:spPr>
          <a:xfrm>
            <a:off x="8239124" y="1592263"/>
            <a:ext cx="3571875" cy="4176712"/>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A1B0BF60-4FF7-A948-A101-FF0802EBF154}"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2" name="Straight Connector 11">
            <a:extLst>
              <a:ext uri="{FF2B5EF4-FFF2-40B4-BE49-F238E27FC236}">
                <a16:creationId xmlns:a16="http://schemas.microsoft.com/office/drawing/2014/main" id="{F731CC7A-C7C0-8E49-9EEA-95DC5698DCA7}"/>
              </a:ext>
            </a:extLst>
          </p:cNvPr>
          <p:cNvCxnSpPr>
            <a:cxnSpLocks/>
          </p:cNvCxnSpPr>
          <p:nvPr userDrawn="1"/>
        </p:nvCxnSpPr>
        <p:spPr>
          <a:xfrm>
            <a:off x="4130686"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69820C1-5232-CA47-8836-F2F910C6EB2C}"/>
              </a:ext>
            </a:extLst>
          </p:cNvPr>
          <p:cNvCxnSpPr>
            <a:cxnSpLocks/>
          </p:cNvCxnSpPr>
          <p:nvPr userDrawn="1"/>
        </p:nvCxnSpPr>
        <p:spPr>
          <a:xfrm>
            <a:off x="8061312"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7963481"/>
      </p:ext>
    </p:extLst>
  </p:cSld>
  <p:clrMapOvr>
    <a:masterClrMapping/>
  </p:clrMapOvr>
  <p:extLst>
    <p:ext uri="{DCECCB84-F9BA-43D5-87BE-67443E8EF086}">
      <p15:sldGuideLst xmlns:p15="http://schemas.microsoft.com/office/powerpoint/2012/main">
        <p15:guide id="1" pos="4966">
          <p15:clr>
            <a:srgbClr val="FBAE40"/>
          </p15:clr>
        </p15:guide>
        <p15:guide id="3" pos="2712">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Comparison (Three Column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79D60E6-AE5C-A94C-B916-B56AE3BFB32E}"/>
              </a:ext>
            </a:extLst>
          </p:cNvPr>
          <p:cNvSpPr>
            <a:spLocks noGrp="1"/>
          </p:cNvSpPr>
          <p:nvPr>
            <p:ph type="title"/>
          </p:nvPr>
        </p:nvSpPr>
        <p:spPr/>
        <p:txBody>
          <a:bodyPr/>
          <a:lstStyle/>
          <a:p>
            <a:r>
              <a:rPr lang="en-US"/>
              <a:t>Click to edit Master title style</a:t>
            </a:r>
            <a:endParaRPr lang="en-CA"/>
          </a:p>
        </p:txBody>
      </p:sp>
      <p:sp>
        <p:nvSpPr>
          <p:cNvPr id="26" name="Text Placeholder 5">
            <a:extLst>
              <a:ext uri="{FF2B5EF4-FFF2-40B4-BE49-F238E27FC236}">
                <a16:creationId xmlns:a16="http://schemas.microsoft.com/office/drawing/2014/main" id="{51C3CF99-2BBF-DE4C-A9BC-BA44CFFDF0FA}"/>
              </a:ext>
            </a:extLst>
          </p:cNvPr>
          <p:cNvSpPr>
            <a:spLocks noGrp="1"/>
          </p:cNvSpPr>
          <p:nvPr>
            <p:ph type="body" sz="quarter" idx="16"/>
          </p:nvPr>
        </p:nvSpPr>
        <p:spPr>
          <a:xfrm>
            <a:off x="381001" y="1592263"/>
            <a:ext cx="3571874"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27" name="Content Placeholder 2">
            <a:extLst>
              <a:ext uri="{FF2B5EF4-FFF2-40B4-BE49-F238E27FC236}">
                <a16:creationId xmlns:a16="http://schemas.microsoft.com/office/drawing/2014/main" id="{9F8A2164-E63F-5F43-8F4A-BEE870E94F72}"/>
              </a:ext>
            </a:extLst>
          </p:cNvPr>
          <p:cNvSpPr>
            <a:spLocks noGrp="1"/>
          </p:cNvSpPr>
          <p:nvPr>
            <p:ph idx="17"/>
          </p:nvPr>
        </p:nvSpPr>
        <p:spPr>
          <a:xfrm>
            <a:off x="381000" y="2145967"/>
            <a:ext cx="3571873" cy="3623008"/>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31" name="Text Placeholder 5">
            <a:extLst>
              <a:ext uri="{FF2B5EF4-FFF2-40B4-BE49-F238E27FC236}">
                <a16:creationId xmlns:a16="http://schemas.microsoft.com/office/drawing/2014/main" id="{EC189054-CE1D-664C-ADEE-5251F9487CC2}"/>
              </a:ext>
            </a:extLst>
          </p:cNvPr>
          <p:cNvSpPr>
            <a:spLocks noGrp="1"/>
          </p:cNvSpPr>
          <p:nvPr>
            <p:ph type="body" sz="quarter" idx="18"/>
          </p:nvPr>
        </p:nvSpPr>
        <p:spPr>
          <a:xfrm>
            <a:off x="4308348" y="1592263"/>
            <a:ext cx="3575304"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32" name="Content Placeholder 2">
            <a:extLst>
              <a:ext uri="{FF2B5EF4-FFF2-40B4-BE49-F238E27FC236}">
                <a16:creationId xmlns:a16="http://schemas.microsoft.com/office/drawing/2014/main" id="{64EFCEEA-D652-624D-8939-6F1ADC50E107}"/>
              </a:ext>
            </a:extLst>
          </p:cNvPr>
          <p:cNvSpPr>
            <a:spLocks noGrp="1"/>
          </p:cNvSpPr>
          <p:nvPr>
            <p:ph idx="19"/>
          </p:nvPr>
        </p:nvSpPr>
        <p:spPr>
          <a:xfrm>
            <a:off x="4308348" y="2145967"/>
            <a:ext cx="3575304" cy="3623008"/>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33" name="Text Placeholder 5">
            <a:extLst>
              <a:ext uri="{FF2B5EF4-FFF2-40B4-BE49-F238E27FC236}">
                <a16:creationId xmlns:a16="http://schemas.microsoft.com/office/drawing/2014/main" id="{310D4F21-04DE-7348-AB87-69A9500C8996}"/>
              </a:ext>
            </a:extLst>
          </p:cNvPr>
          <p:cNvSpPr>
            <a:spLocks noGrp="1"/>
          </p:cNvSpPr>
          <p:nvPr>
            <p:ph type="body" sz="quarter" idx="20"/>
          </p:nvPr>
        </p:nvSpPr>
        <p:spPr>
          <a:xfrm>
            <a:off x="8235696" y="1592263"/>
            <a:ext cx="3575304"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34" name="Content Placeholder 2">
            <a:extLst>
              <a:ext uri="{FF2B5EF4-FFF2-40B4-BE49-F238E27FC236}">
                <a16:creationId xmlns:a16="http://schemas.microsoft.com/office/drawing/2014/main" id="{0F9ABBAA-4442-B143-AC39-89A2D79CD3D1}"/>
              </a:ext>
            </a:extLst>
          </p:cNvPr>
          <p:cNvSpPr>
            <a:spLocks noGrp="1"/>
          </p:cNvSpPr>
          <p:nvPr>
            <p:ph idx="21"/>
          </p:nvPr>
        </p:nvSpPr>
        <p:spPr>
          <a:xfrm>
            <a:off x="8235695" y="2145967"/>
            <a:ext cx="3575304" cy="3623008"/>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6DB0F08A-FEA0-FB4D-B030-E4E0959C5581}"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2" name="Straight Connector 11">
            <a:extLst>
              <a:ext uri="{FF2B5EF4-FFF2-40B4-BE49-F238E27FC236}">
                <a16:creationId xmlns:a16="http://schemas.microsoft.com/office/drawing/2014/main" id="{607684EF-69DC-FB45-BAFE-E4AA97BA8024}"/>
              </a:ext>
            </a:extLst>
          </p:cNvPr>
          <p:cNvCxnSpPr>
            <a:cxnSpLocks/>
          </p:cNvCxnSpPr>
          <p:nvPr userDrawn="1"/>
        </p:nvCxnSpPr>
        <p:spPr>
          <a:xfrm>
            <a:off x="4130612"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FF1368E-C170-C74B-BCFC-F6256BB1D604}"/>
              </a:ext>
            </a:extLst>
          </p:cNvPr>
          <p:cNvCxnSpPr>
            <a:cxnSpLocks/>
          </p:cNvCxnSpPr>
          <p:nvPr userDrawn="1"/>
        </p:nvCxnSpPr>
        <p:spPr>
          <a:xfrm>
            <a:off x="8059674"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A close up of a sign&#10;&#10;Description automatically generated">
            <a:extLst>
              <a:ext uri="{FF2B5EF4-FFF2-40B4-BE49-F238E27FC236}">
                <a16:creationId xmlns:a16="http://schemas.microsoft.com/office/drawing/2014/main" id="{CF498DE2-4DAC-A83B-4711-276D9C53718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160654"/>
            <a:ext cx="2729236" cy="395519"/>
          </a:xfrm>
          <a:prstGeom prst="rect">
            <a:avLst/>
          </a:prstGeom>
        </p:spPr>
      </p:pic>
    </p:spTree>
    <p:extLst>
      <p:ext uri="{BB962C8B-B14F-4D97-AF65-F5344CB8AC3E}">
        <p14:creationId xmlns:p14="http://schemas.microsoft.com/office/powerpoint/2010/main" val="4289722053"/>
      </p:ext>
    </p:extLst>
  </p:cSld>
  <p:clrMapOvr>
    <a:masterClrMapping/>
  </p:clrMapOvr>
  <p:extLst>
    <p:ext uri="{DCECCB84-F9BA-43D5-87BE-67443E8EF086}">
      <p15:sldGuideLst xmlns:p15="http://schemas.microsoft.com/office/powerpoint/2012/main">
        <p15:guide id="1" pos="7129">
          <p15:clr>
            <a:srgbClr val="FBAE40"/>
          </p15:clr>
        </p15:guide>
        <p15:guide id="2" pos="2712">
          <p15:clr>
            <a:srgbClr val="FBAE40"/>
          </p15:clr>
        </p15:guide>
        <p15:guide id="3" pos="496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ntent with Pictur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87E4764-9485-7F4F-960D-977FFD3B084C}"/>
              </a:ext>
            </a:extLst>
          </p:cNvPr>
          <p:cNvSpPr>
            <a:spLocks noGrp="1"/>
          </p:cNvSpPr>
          <p:nvPr>
            <p:ph type="title"/>
          </p:nvPr>
        </p:nvSpPr>
        <p:spPr>
          <a:xfrm>
            <a:off x="381000" y="441325"/>
            <a:ext cx="6429375" cy="989849"/>
          </a:xfrm>
        </p:spPr>
        <p:txBody>
          <a:bodyPr/>
          <a:lstStyle/>
          <a:p>
            <a:r>
              <a:rPr lang="en-US"/>
              <a:t>Click to edit Master title style</a:t>
            </a:r>
            <a:endParaRPr lang="en-CA"/>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0" y="1592263"/>
            <a:ext cx="6429375" cy="4176712"/>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15" name="Picture Placeholder 2">
            <a:extLst>
              <a:ext uri="{FF2B5EF4-FFF2-40B4-BE49-F238E27FC236}">
                <a16:creationId xmlns:a16="http://schemas.microsoft.com/office/drawing/2014/main" id="{94ECB821-172D-0A49-8137-DAF75FDBA84E}"/>
              </a:ext>
            </a:extLst>
          </p:cNvPr>
          <p:cNvSpPr>
            <a:spLocks noGrp="1"/>
          </p:cNvSpPr>
          <p:nvPr>
            <p:ph type="pic" sz="quarter" idx="15"/>
          </p:nvPr>
        </p:nvSpPr>
        <p:spPr>
          <a:xfrm>
            <a:off x="7524750" y="365126"/>
            <a:ext cx="4286250" cy="6129337"/>
          </a:xfrm>
        </p:spPr>
        <p:txBody>
          <a:bodyPr/>
          <a:lstStyle>
            <a:lvl1pPr marL="0" indent="0">
              <a:buNone/>
              <a:defRPr/>
            </a:lvl1pPr>
          </a:lstStyle>
          <a:p>
            <a:r>
              <a:rPr lang="en-US"/>
              <a:t>Click icon to add picture</a:t>
            </a:r>
            <a:endParaRPr lang="en-CA"/>
          </a:p>
        </p:txBody>
      </p:sp>
      <p:sp>
        <p:nvSpPr>
          <p:cNvPr id="5" name="Date Placeholder 4">
            <a:extLst>
              <a:ext uri="{FF2B5EF4-FFF2-40B4-BE49-F238E27FC236}">
                <a16:creationId xmlns:a16="http://schemas.microsoft.com/office/drawing/2014/main" id="{12C4E6C6-AD78-A84E-AD55-D38E4F26CEE8}"/>
              </a:ext>
            </a:extLst>
          </p:cNvPr>
          <p:cNvSpPr>
            <a:spLocks noGrp="1"/>
          </p:cNvSpPr>
          <p:nvPr>
            <p:ph type="dt" sz="half" idx="16"/>
          </p:nvPr>
        </p:nvSpPr>
        <p:spPr/>
        <p:txBody>
          <a:bodyPr/>
          <a:lstStyle/>
          <a:p>
            <a:fld id="{26A69486-E741-E548-882D-3BBA0679CE59}" type="datetime1">
              <a:rPr lang="en-CA" smtClean="0"/>
              <a:t>2026-10-15</a:t>
            </a:fld>
            <a:endParaRPr lang="en-CA"/>
          </a:p>
        </p:txBody>
      </p:sp>
      <p:sp>
        <p:nvSpPr>
          <p:cNvPr id="6" name="Footer Placeholder 5">
            <a:extLst>
              <a:ext uri="{FF2B5EF4-FFF2-40B4-BE49-F238E27FC236}">
                <a16:creationId xmlns:a16="http://schemas.microsoft.com/office/drawing/2014/main" id="{AF817C9D-A8F3-5C4F-9B60-33A80FD7EA02}"/>
              </a:ext>
            </a:extLst>
          </p:cNvPr>
          <p:cNvSpPr>
            <a:spLocks noGrp="1"/>
          </p:cNvSpPr>
          <p:nvPr>
            <p:ph type="ftr" sz="quarter" idx="17"/>
          </p:nvPr>
        </p:nvSpPr>
        <p:spPr>
          <a:xfrm>
            <a:off x="2524125" y="6229815"/>
            <a:ext cx="4286250" cy="260079"/>
          </a:xfrm>
        </p:spPr>
        <p:txBody>
          <a:bodyPr/>
          <a:lstStyle/>
          <a:p>
            <a:endParaRPr lang="en-CA"/>
          </a:p>
        </p:txBody>
      </p:sp>
      <p:sp>
        <p:nvSpPr>
          <p:cNvPr id="7" name="Slide Number Placeholder 10">
            <a:extLst>
              <a:ext uri="{FF2B5EF4-FFF2-40B4-BE49-F238E27FC236}">
                <a16:creationId xmlns:a16="http://schemas.microsoft.com/office/drawing/2014/main" id="{36BEFC1B-9FF7-5E49-AB98-F5482AE8AF6E}"/>
              </a:ext>
            </a:extLst>
          </p:cNvPr>
          <p:cNvSpPr>
            <a:spLocks noGrp="1"/>
          </p:cNvSpPr>
          <p:nvPr>
            <p:ph type="sldNum" sz="quarter" idx="12"/>
          </p:nvPr>
        </p:nvSpPr>
        <p:spPr>
          <a:xfrm>
            <a:off x="11454063" y="7026108"/>
            <a:ext cx="395922" cy="365125"/>
          </a:xfrm>
        </p:spPr>
        <p:txBody>
          <a:bodyPr/>
          <a:lstStyle/>
          <a:p>
            <a:fld id="{E4ECB127-6B1D-4440-BB59-CB7FB51359B3}" type="slidenum">
              <a:rPr lang="en-CA" smtClean="0"/>
              <a:pPr/>
              <a:t>‹#›</a:t>
            </a:fld>
            <a:endParaRPr lang="en-CA"/>
          </a:p>
        </p:txBody>
      </p:sp>
      <p:pic>
        <p:nvPicPr>
          <p:cNvPr id="4" name="Picture 3" descr="A close up of a sign&#10;&#10;Description automatically generated">
            <a:extLst>
              <a:ext uri="{FF2B5EF4-FFF2-40B4-BE49-F238E27FC236}">
                <a16:creationId xmlns:a16="http://schemas.microsoft.com/office/drawing/2014/main" id="{CBDCF1E2-E032-B12E-A213-31B02680C5E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123709"/>
            <a:ext cx="3206767" cy="464722"/>
          </a:xfrm>
          <a:prstGeom prst="rect">
            <a:avLst/>
          </a:prstGeom>
        </p:spPr>
      </p:pic>
    </p:spTree>
    <p:extLst>
      <p:ext uri="{BB962C8B-B14F-4D97-AF65-F5344CB8AC3E}">
        <p14:creationId xmlns:p14="http://schemas.microsoft.com/office/powerpoint/2010/main" val="27072743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ntent, Subhead with Pictur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A3B8C7A-7442-A947-A3A0-0FF68497C995}"/>
              </a:ext>
            </a:extLst>
          </p:cNvPr>
          <p:cNvSpPr>
            <a:spLocks noGrp="1"/>
          </p:cNvSpPr>
          <p:nvPr>
            <p:ph type="title"/>
          </p:nvPr>
        </p:nvSpPr>
        <p:spPr>
          <a:xfrm>
            <a:off x="381000" y="441325"/>
            <a:ext cx="6429375" cy="989849"/>
          </a:xfrm>
        </p:spPr>
        <p:txBody>
          <a:bodyPr/>
          <a:lstStyle/>
          <a:p>
            <a:r>
              <a:rPr lang="en-US"/>
              <a:t>Click to edit Master title style</a:t>
            </a:r>
            <a:endParaRPr lang="en-CA"/>
          </a:p>
        </p:txBody>
      </p:sp>
      <p:sp>
        <p:nvSpPr>
          <p:cNvPr id="9" name="Text Placeholder 5">
            <a:extLst>
              <a:ext uri="{FF2B5EF4-FFF2-40B4-BE49-F238E27FC236}">
                <a16:creationId xmlns:a16="http://schemas.microsoft.com/office/drawing/2014/main" id="{63C5D830-AE07-C949-8D77-0E09109CD642}"/>
              </a:ext>
            </a:extLst>
          </p:cNvPr>
          <p:cNvSpPr>
            <a:spLocks noGrp="1"/>
          </p:cNvSpPr>
          <p:nvPr>
            <p:ph type="body" sz="quarter" idx="14"/>
          </p:nvPr>
        </p:nvSpPr>
        <p:spPr>
          <a:xfrm>
            <a:off x="381000" y="1592263"/>
            <a:ext cx="6429375"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7" name="Content Placeholder 2">
            <a:extLst>
              <a:ext uri="{FF2B5EF4-FFF2-40B4-BE49-F238E27FC236}">
                <a16:creationId xmlns:a16="http://schemas.microsoft.com/office/drawing/2014/main" id="{D001E528-FEC7-DB4B-9280-FA2837CA305C}"/>
              </a:ext>
            </a:extLst>
          </p:cNvPr>
          <p:cNvSpPr>
            <a:spLocks noGrp="1"/>
          </p:cNvSpPr>
          <p:nvPr>
            <p:ph idx="1"/>
          </p:nvPr>
        </p:nvSpPr>
        <p:spPr>
          <a:xfrm>
            <a:off x="381000" y="2145967"/>
            <a:ext cx="6429375"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15" name="Picture Placeholder 2">
            <a:extLst>
              <a:ext uri="{FF2B5EF4-FFF2-40B4-BE49-F238E27FC236}">
                <a16:creationId xmlns:a16="http://schemas.microsoft.com/office/drawing/2014/main" id="{94ECB821-172D-0A49-8137-DAF75FDBA84E}"/>
              </a:ext>
            </a:extLst>
          </p:cNvPr>
          <p:cNvSpPr>
            <a:spLocks noGrp="1"/>
          </p:cNvSpPr>
          <p:nvPr>
            <p:ph type="pic" sz="quarter" idx="15"/>
          </p:nvPr>
        </p:nvSpPr>
        <p:spPr>
          <a:xfrm>
            <a:off x="7524750" y="365126"/>
            <a:ext cx="4286250" cy="6129337"/>
          </a:xfrm>
        </p:spPr>
        <p:txBody>
          <a:bodyPr/>
          <a:lstStyle>
            <a:lvl1pPr marL="0" indent="0">
              <a:buNone/>
              <a:defRPr/>
            </a:lvl1pPr>
          </a:lstStyle>
          <a:p>
            <a:r>
              <a:rPr lang="en-US"/>
              <a:t>Click icon to add picture</a:t>
            </a:r>
            <a:endParaRPr lang="en-CA"/>
          </a:p>
        </p:txBody>
      </p:sp>
      <p:sp>
        <p:nvSpPr>
          <p:cNvPr id="5" name="Date Placeholder 4">
            <a:extLst>
              <a:ext uri="{FF2B5EF4-FFF2-40B4-BE49-F238E27FC236}">
                <a16:creationId xmlns:a16="http://schemas.microsoft.com/office/drawing/2014/main" id="{12C4E6C6-AD78-A84E-AD55-D38E4F26CEE8}"/>
              </a:ext>
            </a:extLst>
          </p:cNvPr>
          <p:cNvSpPr>
            <a:spLocks noGrp="1"/>
          </p:cNvSpPr>
          <p:nvPr>
            <p:ph type="dt" sz="half" idx="16"/>
          </p:nvPr>
        </p:nvSpPr>
        <p:spPr/>
        <p:txBody>
          <a:bodyPr/>
          <a:lstStyle/>
          <a:p>
            <a:fld id="{75BFC9D6-0F4F-7642-899B-C0851EB7E77B}" type="datetime1">
              <a:rPr lang="en-CA" smtClean="0"/>
              <a:t>2026-10-15</a:t>
            </a:fld>
            <a:endParaRPr lang="en-CA"/>
          </a:p>
        </p:txBody>
      </p:sp>
      <p:sp>
        <p:nvSpPr>
          <p:cNvPr id="6" name="Footer Placeholder 5">
            <a:extLst>
              <a:ext uri="{FF2B5EF4-FFF2-40B4-BE49-F238E27FC236}">
                <a16:creationId xmlns:a16="http://schemas.microsoft.com/office/drawing/2014/main" id="{AF817C9D-A8F3-5C4F-9B60-33A80FD7EA02}"/>
              </a:ext>
            </a:extLst>
          </p:cNvPr>
          <p:cNvSpPr>
            <a:spLocks noGrp="1"/>
          </p:cNvSpPr>
          <p:nvPr>
            <p:ph type="ftr" sz="quarter" idx="17"/>
          </p:nvPr>
        </p:nvSpPr>
        <p:spPr/>
        <p:txBody>
          <a:bodyPr/>
          <a:lstStyle/>
          <a:p>
            <a:endParaRPr lang="en-CA"/>
          </a:p>
        </p:txBody>
      </p:sp>
      <p:sp>
        <p:nvSpPr>
          <p:cNvPr id="8" name="Slide Number Placeholder 10">
            <a:extLst>
              <a:ext uri="{FF2B5EF4-FFF2-40B4-BE49-F238E27FC236}">
                <a16:creationId xmlns:a16="http://schemas.microsoft.com/office/drawing/2014/main" id="{7A8AFCF3-9B14-A742-87C8-89AB8F66DDBA}"/>
              </a:ext>
            </a:extLst>
          </p:cNvPr>
          <p:cNvSpPr>
            <a:spLocks noGrp="1"/>
          </p:cNvSpPr>
          <p:nvPr>
            <p:ph type="sldNum" sz="quarter" idx="12"/>
          </p:nvPr>
        </p:nvSpPr>
        <p:spPr>
          <a:xfrm>
            <a:off x="11454063" y="7022233"/>
            <a:ext cx="395922" cy="365125"/>
          </a:xfrm>
        </p:spPr>
        <p:txBody>
          <a:bodyPr/>
          <a:lstStyle/>
          <a:p>
            <a:fld id="{E4ECB127-6B1D-4440-BB59-CB7FB51359B3}" type="slidenum">
              <a:rPr lang="en-CA" smtClean="0"/>
              <a:pPr/>
              <a:t>‹#›</a:t>
            </a:fld>
            <a:endParaRPr lang="en-CA"/>
          </a:p>
        </p:txBody>
      </p:sp>
      <p:pic>
        <p:nvPicPr>
          <p:cNvPr id="2" name="Picture 1" descr="A close up of a sign&#10;&#10;Description automatically generated">
            <a:extLst>
              <a:ext uri="{FF2B5EF4-FFF2-40B4-BE49-F238E27FC236}">
                <a16:creationId xmlns:a16="http://schemas.microsoft.com/office/drawing/2014/main" id="{EAC2E5D2-98F2-640E-EAFC-120C47CA4CE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18650290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2E1CDCB-598C-9F47-AB21-DA50429D9079}"/>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C69312-531E-8743-8CF4-F67278DCD9C3}"/>
              </a:ext>
            </a:extLst>
          </p:cNvPr>
          <p:cNvSpPr>
            <a:spLocks noGrp="1"/>
          </p:cNvSpPr>
          <p:nvPr>
            <p:ph idx="1"/>
          </p:nvPr>
        </p:nvSpPr>
        <p:spPr>
          <a:xfrm>
            <a:off x="381000" y="1590676"/>
            <a:ext cx="6429375" cy="41782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A05A067F-883A-C046-BC1B-3B49F8254542}"/>
              </a:ext>
            </a:extLst>
          </p:cNvPr>
          <p:cNvSpPr>
            <a:spLocks noGrp="1"/>
          </p:cNvSpPr>
          <p:nvPr>
            <p:ph type="body" sz="half" idx="2"/>
          </p:nvPr>
        </p:nvSpPr>
        <p:spPr>
          <a:xfrm>
            <a:off x="7524749" y="1590676"/>
            <a:ext cx="3575051" cy="4178300"/>
          </a:xfrm>
          <a:prstGeom prst="callout1">
            <a:avLst>
              <a:gd name="adj1" fmla="val -119"/>
              <a:gd name="adj2" fmla="val 20"/>
              <a:gd name="adj3" fmla="val 100006"/>
              <a:gd name="adj4" fmla="val 40"/>
            </a:avLst>
          </a:prstGeom>
          <a:ln w="6350">
            <a:solidFill>
              <a:schemeClr val="tx1"/>
            </a:solidFill>
          </a:ln>
        </p:spPr>
        <p:txBody>
          <a:bodyPr lIns="274320"/>
          <a:lstStyle/>
          <a:p>
            <a:pPr lvl="0"/>
            <a:r>
              <a:rPr lang="en-US"/>
              <a:t>Click to edit Master text styles</a:t>
            </a:r>
          </a:p>
        </p:txBody>
      </p:sp>
      <p:sp>
        <p:nvSpPr>
          <p:cNvPr id="5" name="Date Placeholder 4">
            <a:extLst>
              <a:ext uri="{FF2B5EF4-FFF2-40B4-BE49-F238E27FC236}">
                <a16:creationId xmlns:a16="http://schemas.microsoft.com/office/drawing/2014/main" id="{123EEE29-54A2-814D-A756-8384FB4B8EFB}"/>
              </a:ext>
            </a:extLst>
          </p:cNvPr>
          <p:cNvSpPr>
            <a:spLocks noGrp="1"/>
          </p:cNvSpPr>
          <p:nvPr>
            <p:ph type="dt" sz="half" idx="10"/>
          </p:nvPr>
        </p:nvSpPr>
        <p:spPr/>
        <p:txBody>
          <a:bodyPr/>
          <a:lstStyle/>
          <a:p>
            <a:fld id="{FE5C7A09-734E-7548-9E41-43E7C156F7D0}" type="datetime1">
              <a:rPr lang="en-CA" smtClean="0"/>
              <a:t>2026-10-15</a:t>
            </a:fld>
            <a:endParaRPr lang="en-CA"/>
          </a:p>
        </p:txBody>
      </p:sp>
      <p:sp>
        <p:nvSpPr>
          <p:cNvPr id="6" name="Footer Placeholder 5">
            <a:extLst>
              <a:ext uri="{FF2B5EF4-FFF2-40B4-BE49-F238E27FC236}">
                <a16:creationId xmlns:a16="http://schemas.microsoft.com/office/drawing/2014/main" id="{1838F5F0-4FE4-684E-B042-43D23008355B}"/>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4D232F3-870A-4149-BCCC-EFCAEC69A4CF}"/>
              </a:ext>
            </a:extLst>
          </p:cNvPr>
          <p:cNvSpPr>
            <a:spLocks noGrp="1"/>
          </p:cNvSpPr>
          <p:nvPr>
            <p:ph type="sldNum" sz="quarter" idx="12"/>
          </p:nvPr>
        </p:nvSpPr>
        <p:spPr/>
        <p:txBody>
          <a:bodyPr/>
          <a:lstStyle/>
          <a:p>
            <a:fld id="{1BD90C89-BB05-D647-8C9B-C2376028CB3D}" type="slidenum">
              <a:rPr lang="en-CA" smtClean="0"/>
              <a:t>‹#›</a:t>
            </a:fld>
            <a:endParaRPr lang="en-CA"/>
          </a:p>
        </p:txBody>
      </p:sp>
      <p:pic>
        <p:nvPicPr>
          <p:cNvPr id="2" name="Picture 1" descr="A close up of a sign&#10;&#10;Description automatically generated">
            <a:extLst>
              <a:ext uri="{FF2B5EF4-FFF2-40B4-BE49-F238E27FC236}">
                <a16:creationId xmlns:a16="http://schemas.microsoft.com/office/drawing/2014/main" id="{C51D8B2B-F18E-8231-8F21-A34556F94D4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21976289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ntent, Subhead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C5480-BB79-4D45-9ABA-5884D15AE8B4}"/>
              </a:ext>
            </a:extLst>
          </p:cNvPr>
          <p:cNvSpPr>
            <a:spLocks noGrp="1"/>
          </p:cNvSpPr>
          <p:nvPr>
            <p:ph type="title"/>
          </p:nvPr>
        </p:nvSpPr>
        <p:spPr/>
        <p:txBody>
          <a:bodyPr/>
          <a:lstStyle/>
          <a:p>
            <a:r>
              <a:rPr lang="en-US"/>
              <a:t>Click to edit Master title style</a:t>
            </a:r>
            <a:endParaRPr lang="en-CA"/>
          </a:p>
        </p:txBody>
      </p:sp>
      <p:sp>
        <p:nvSpPr>
          <p:cNvPr id="13" name="Text Placeholder 5">
            <a:extLst>
              <a:ext uri="{FF2B5EF4-FFF2-40B4-BE49-F238E27FC236}">
                <a16:creationId xmlns:a16="http://schemas.microsoft.com/office/drawing/2014/main" id="{2F561D16-DC5D-0F47-897D-2EA7DB066575}"/>
              </a:ext>
            </a:extLst>
          </p:cNvPr>
          <p:cNvSpPr>
            <a:spLocks noGrp="1"/>
          </p:cNvSpPr>
          <p:nvPr>
            <p:ph type="body" sz="quarter" idx="14"/>
          </p:nvPr>
        </p:nvSpPr>
        <p:spPr>
          <a:xfrm>
            <a:off x="381000" y="1592263"/>
            <a:ext cx="6429375"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0" y="2145967"/>
            <a:ext cx="6429375"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15" name="Text Placeholder 3">
            <a:extLst>
              <a:ext uri="{FF2B5EF4-FFF2-40B4-BE49-F238E27FC236}">
                <a16:creationId xmlns:a16="http://schemas.microsoft.com/office/drawing/2014/main" id="{E5FAD569-1D0F-9C4F-8E56-DA522C636DE6}"/>
              </a:ext>
            </a:extLst>
          </p:cNvPr>
          <p:cNvSpPr>
            <a:spLocks noGrp="1"/>
          </p:cNvSpPr>
          <p:nvPr>
            <p:ph type="body" sz="half" idx="2"/>
          </p:nvPr>
        </p:nvSpPr>
        <p:spPr>
          <a:xfrm>
            <a:off x="7524749" y="1590676"/>
            <a:ext cx="3575051" cy="4178300"/>
          </a:xfrm>
          <a:prstGeom prst="callout1">
            <a:avLst>
              <a:gd name="adj1" fmla="val -119"/>
              <a:gd name="adj2" fmla="val 20"/>
              <a:gd name="adj3" fmla="val 100006"/>
              <a:gd name="adj4" fmla="val 40"/>
            </a:avLst>
          </a:prstGeom>
          <a:ln w="6350">
            <a:solidFill>
              <a:schemeClr val="tx1"/>
            </a:solidFill>
          </a:ln>
        </p:spPr>
        <p:txBody>
          <a:bodyPr lIns="274320"/>
          <a:lstStyle/>
          <a:p>
            <a:pPr lvl="0"/>
            <a:r>
              <a:rPr lang="en-US"/>
              <a:t>Click to edit Master text styles</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7B651A37-8D00-4546-912A-52A4AD472847}"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pic>
        <p:nvPicPr>
          <p:cNvPr id="3" name="Picture 2" descr="A close up of a sign&#10;&#10;Description automatically generated">
            <a:extLst>
              <a:ext uri="{FF2B5EF4-FFF2-40B4-BE49-F238E27FC236}">
                <a16:creationId xmlns:a16="http://schemas.microsoft.com/office/drawing/2014/main" id="{61EF295A-8E09-6690-5D21-06A7C3D32B1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19292824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E22BCF4-A886-7149-8A95-F83F2BCA90D0}"/>
              </a:ext>
            </a:extLst>
          </p:cNvPr>
          <p:cNvSpPr>
            <a:spLocks noGrp="1"/>
          </p:cNvSpPr>
          <p:nvPr>
            <p:ph type="title"/>
          </p:nvPr>
        </p:nvSpPr>
        <p:spPr/>
        <p:txBody>
          <a:bodyPr/>
          <a:lstStyle/>
          <a:p>
            <a:r>
              <a:rPr lang="en-US"/>
              <a:t>Click to edit Master title style</a:t>
            </a:r>
            <a:endParaRPr lang="en-CA"/>
          </a:p>
        </p:txBody>
      </p:sp>
      <p:sp>
        <p:nvSpPr>
          <p:cNvPr id="3" name="Picture Placeholder 2">
            <a:extLst>
              <a:ext uri="{FF2B5EF4-FFF2-40B4-BE49-F238E27FC236}">
                <a16:creationId xmlns:a16="http://schemas.microsoft.com/office/drawing/2014/main" id="{18B84A97-9701-BF46-9397-077781D9F06A}"/>
              </a:ext>
            </a:extLst>
          </p:cNvPr>
          <p:cNvSpPr>
            <a:spLocks noGrp="1"/>
          </p:cNvSpPr>
          <p:nvPr>
            <p:ph type="pic" idx="1"/>
          </p:nvPr>
        </p:nvSpPr>
        <p:spPr>
          <a:xfrm>
            <a:off x="381000" y="1592263"/>
            <a:ext cx="7143750" cy="4902200"/>
          </a:xfrm>
        </p:spPr>
        <p:txBody>
          <a:bodyPr/>
          <a:lstStyle>
            <a:lvl1pPr marL="0" indent="0">
              <a:buNone/>
              <a:defRPr lang="en-US" dirty="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11ABC8E8-47B4-8141-80D4-1FAEE45B3777}"/>
              </a:ext>
            </a:extLst>
          </p:cNvPr>
          <p:cNvSpPr>
            <a:spLocks noGrp="1"/>
          </p:cNvSpPr>
          <p:nvPr>
            <p:ph type="body" sz="half" idx="2"/>
          </p:nvPr>
        </p:nvSpPr>
        <p:spPr>
          <a:xfrm>
            <a:off x="8239124" y="1592264"/>
            <a:ext cx="3571875"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5896E69F-3691-4845-9EA4-140698CF6642}"/>
              </a:ext>
            </a:extLst>
          </p:cNvPr>
          <p:cNvSpPr>
            <a:spLocks noGrp="1"/>
          </p:cNvSpPr>
          <p:nvPr>
            <p:ph type="dt" sz="half" idx="10"/>
          </p:nvPr>
        </p:nvSpPr>
        <p:spPr/>
        <p:txBody>
          <a:bodyPr/>
          <a:lstStyle/>
          <a:p>
            <a:fld id="{7301246A-41FF-3048-A43A-897A3529BA94}" type="datetime1">
              <a:rPr lang="en-CA" smtClean="0"/>
              <a:t>2026-10-15</a:t>
            </a:fld>
            <a:endParaRPr lang="en-CA"/>
          </a:p>
        </p:txBody>
      </p:sp>
      <p:sp>
        <p:nvSpPr>
          <p:cNvPr id="6" name="Footer Placeholder 5">
            <a:extLst>
              <a:ext uri="{FF2B5EF4-FFF2-40B4-BE49-F238E27FC236}">
                <a16:creationId xmlns:a16="http://schemas.microsoft.com/office/drawing/2014/main" id="{EF6407C2-4B87-F549-A795-7749607A50E1}"/>
              </a:ext>
            </a:extLst>
          </p:cNvPr>
          <p:cNvSpPr>
            <a:spLocks noGrp="1"/>
          </p:cNvSpPr>
          <p:nvPr>
            <p:ph type="ftr" sz="quarter" idx="11"/>
          </p:nvPr>
        </p:nvSpPr>
        <p:spPr>
          <a:xfrm>
            <a:off x="8239125" y="6229815"/>
            <a:ext cx="2860675" cy="260079"/>
          </a:xfrm>
        </p:spPr>
        <p:txBody>
          <a:bodyPr/>
          <a:lstStyle/>
          <a:p>
            <a:endParaRPr lang="en-CA"/>
          </a:p>
        </p:txBody>
      </p:sp>
      <p:sp>
        <p:nvSpPr>
          <p:cNvPr id="7" name="Slide Number Placeholder 6">
            <a:extLst>
              <a:ext uri="{FF2B5EF4-FFF2-40B4-BE49-F238E27FC236}">
                <a16:creationId xmlns:a16="http://schemas.microsoft.com/office/drawing/2014/main" id="{74B14144-75CA-5142-928C-A777A4A79B2E}"/>
              </a:ext>
            </a:extLst>
          </p:cNvPr>
          <p:cNvSpPr>
            <a:spLocks noGrp="1"/>
          </p:cNvSpPr>
          <p:nvPr>
            <p:ph type="sldNum" sz="quarter" idx="12"/>
          </p:nvPr>
        </p:nvSpPr>
        <p:spPr/>
        <p:txBody>
          <a:bodyPr/>
          <a:lstStyle/>
          <a:p>
            <a:fld id="{1BD90C89-BB05-D647-8C9B-C2376028CB3D}" type="slidenum">
              <a:rPr lang="en-CA" smtClean="0"/>
              <a:t>‹#›</a:t>
            </a:fld>
            <a:endParaRPr lang="en-CA"/>
          </a:p>
        </p:txBody>
      </p:sp>
    </p:spTree>
    <p:extLst>
      <p:ext uri="{BB962C8B-B14F-4D97-AF65-F5344CB8AC3E}">
        <p14:creationId xmlns:p14="http://schemas.microsoft.com/office/powerpoint/2010/main" val="19171773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Picture, Subhead with Caption">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BC1474-D3C0-7B47-A967-132913843826}"/>
              </a:ext>
            </a:extLst>
          </p:cNvPr>
          <p:cNvSpPr>
            <a:spLocks noGrp="1"/>
          </p:cNvSpPr>
          <p:nvPr>
            <p:ph type="title"/>
          </p:nvPr>
        </p:nvSpPr>
        <p:spPr/>
        <p:txBody>
          <a:bodyPr/>
          <a:lstStyle/>
          <a:p>
            <a:r>
              <a:rPr lang="en-US"/>
              <a:t>Click to edit Master title style</a:t>
            </a:r>
            <a:endParaRPr lang="en-CA"/>
          </a:p>
        </p:txBody>
      </p:sp>
      <p:sp>
        <p:nvSpPr>
          <p:cNvPr id="15" name="Picture Placeholder 2">
            <a:extLst>
              <a:ext uri="{FF2B5EF4-FFF2-40B4-BE49-F238E27FC236}">
                <a16:creationId xmlns:a16="http://schemas.microsoft.com/office/drawing/2014/main" id="{94ECB821-172D-0A49-8137-DAF75FDBA84E}"/>
              </a:ext>
            </a:extLst>
          </p:cNvPr>
          <p:cNvSpPr>
            <a:spLocks noGrp="1"/>
          </p:cNvSpPr>
          <p:nvPr>
            <p:ph type="pic" sz="quarter" idx="15"/>
          </p:nvPr>
        </p:nvSpPr>
        <p:spPr>
          <a:xfrm>
            <a:off x="381000" y="1592264"/>
            <a:ext cx="7143749" cy="4902199"/>
          </a:xfrm>
        </p:spPr>
        <p:txBody>
          <a:bodyPr/>
          <a:lstStyle>
            <a:lvl1pPr marL="0" indent="0">
              <a:buNone/>
              <a:defRPr/>
            </a:lvl1pPr>
          </a:lstStyle>
          <a:p>
            <a:r>
              <a:rPr lang="en-US"/>
              <a:t>Click icon to add picture</a:t>
            </a:r>
            <a:endParaRPr lang="en-CA"/>
          </a:p>
        </p:txBody>
      </p:sp>
      <p:sp>
        <p:nvSpPr>
          <p:cNvPr id="14" name="Text Placeholder 5">
            <a:extLst>
              <a:ext uri="{FF2B5EF4-FFF2-40B4-BE49-F238E27FC236}">
                <a16:creationId xmlns:a16="http://schemas.microsoft.com/office/drawing/2014/main" id="{7696FF8B-5ED8-614E-9B8E-C740ED671E12}"/>
              </a:ext>
            </a:extLst>
          </p:cNvPr>
          <p:cNvSpPr>
            <a:spLocks noGrp="1"/>
          </p:cNvSpPr>
          <p:nvPr>
            <p:ph type="body" sz="quarter" idx="20"/>
          </p:nvPr>
        </p:nvSpPr>
        <p:spPr>
          <a:xfrm>
            <a:off x="8239124" y="1592264"/>
            <a:ext cx="3571875"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16" name="Content Placeholder 2">
            <a:extLst>
              <a:ext uri="{FF2B5EF4-FFF2-40B4-BE49-F238E27FC236}">
                <a16:creationId xmlns:a16="http://schemas.microsoft.com/office/drawing/2014/main" id="{2E074D5D-99DE-1042-944C-B3DACE16CD35}"/>
              </a:ext>
            </a:extLst>
          </p:cNvPr>
          <p:cNvSpPr>
            <a:spLocks noGrp="1"/>
          </p:cNvSpPr>
          <p:nvPr>
            <p:ph idx="21"/>
          </p:nvPr>
        </p:nvSpPr>
        <p:spPr>
          <a:xfrm>
            <a:off x="8239125" y="2145967"/>
            <a:ext cx="3571874" cy="3623007"/>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6A5D723A-74E6-6940-8C9C-B9D251B09B25}"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a:xfrm>
            <a:off x="8239125" y="6229815"/>
            <a:ext cx="2860675" cy="260079"/>
          </a:xfrm>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13306569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ntent with Picture Gri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CA914-084A-8E4E-9FDD-CFBF6871EFA5}"/>
              </a:ext>
            </a:extLst>
          </p:cNvPr>
          <p:cNvSpPr>
            <a:spLocks noGrp="1"/>
          </p:cNvSpPr>
          <p:nvPr>
            <p:ph type="title"/>
          </p:nvPr>
        </p:nvSpPr>
        <p:spPr>
          <a:xfrm>
            <a:off x="381000" y="441325"/>
            <a:ext cx="4991100" cy="989849"/>
          </a:xfrm>
        </p:spPr>
        <p:txBody>
          <a:bodyPr/>
          <a:lstStyle/>
          <a:p>
            <a:r>
              <a:rPr lang="en-US"/>
              <a:t>Click to edit Master title style</a:t>
            </a:r>
            <a:endParaRPr lang="en-CA"/>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1" y="1592263"/>
            <a:ext cx="4991100" cy="4176712"/>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25" name="Picture Placeholder 3">
            <a:extLst>
              <a:ext uri="{FF2B5EF4-FFF2-40B4-BE49-F238E27FC236}">
                <a16:creationId xmlns:a16="http://schemas.microsoft.com/office/drawing/2014/main" id="{F2695DE6-5A94-2B41-9B55-572CAB86C5A9}"/>
              </a:ext>
            </a:extLst>
          </p:cNvPr>
          <p:cNvSpPr>
            <a:spLocks noGrp="1"/>
          </p:cNvSpPr>
          <p:nvPr>
            <p:ph type="pic" sz="quarter" idx="17"/>
          </p:nvPr>
        </p:nvSpPr>
        <p:spPr>
          <a:xfrm>
            <a:off x="6096000" y="1016000"/>
            <a:ext cx="2513301" cy="3235924"/>
          </a:xfrm>
        </p:spPr>
        <p:txBody>
          <a:bodyPr/>
          <a:lstStyle>
            <a:lvl1pPr marL="0" indent="0">
              <a:buNone/>
              <a:defRPr/>
            </a:lvl1pPr>
          </a:lstStyle>
          <a:p>
            <a:r>
              <a:rPr lang="en-US"/>
              <a:t>Click icon to add picture</a:t>
            </a:r>
            <a:endParaRPr lang="en-CA"/>
          </a:p>
        </p:txBody>
      </p:sp>
      <p:sp>
        <p:nvSpPr>
          <p:cNvPr id="23" name="Picture Placeholder 3">
            <a:extLst>
              <a:ext uri="{FF2B5EF4-FFF2-40B4-BE49-F238E27FC236}">
                <a16:creationId xmlns:a16="http://schemas.microsoft.com/office/drawing/2014/main" id="{FF97E328-EA13-954D-A11E-8C81AC659568}"/>
              </a:ext>
            </a:extLst>
          </p:cNvPr>
          <p:cNvSpPr>
            <a:spLocks noGrp="1"/>
          </p:cNvSpPr>
          <p:nvPr>
            <p:ph type="pic" sz="quarter" idx="15"/>
          </p:nvPr>
        </p:nvSpPr>
        <p:spPr>
          <a:xfrm>
            <a:off x="6096000" y="4379314"/>
            <a:ext cx="2513301" cy="2478686"/>
          </a:xfrm>
        </p:spPr>
        <p:txBody>
          <a:bodyPr/>
          <a:lstStyle>
            <a:lvl1pPr marL="0" indent="0">
              <a:buNone/>
              <a:defRPr/>
            </a:lvl1pPr>
          </a:lstStyle>
          <a:p>
            <a:r>
              <a:rPr lang="en-US"/>
              <a:t>Click icon to add picture</a:t>
            </a:r>
            <a:endParaRPr lang="en-CA"/>
          </a:p>
        </p:txBody>
      </p:sp>
      <p:sp>
        <p:nvSpPr>
          <p:cNvPr id="27" name="Picture Placeholder 3">
            <a:extLst>
              <a:ext uri="{FF2B5EF4-FFF2-40B4-BE49-F238E27FC236}">
                <a16:creationId xmlns:a16="http://schemas.microsoft.com/office/drawing/2014/main" id="{22E6D772-67AA-AC40-A011-D33DB85447D5}"/>
              </a:ext>
            </a:extLst>
          </p:cNvPr>
          <p:cNvSpPr>
            <a:spLocks noGrp="1"/>
          </p:cNvSpPr>
          <p:nvPr>
            <p:ph type="pic" sz="quarter" idx="19"/>
          </p:nvPr>
        </p:nvSpPr>
        <p:spPr>
          <a:xfrm>
            <a:off x="8730961" y="0"/>
            <a:ext cx="2513301" cy="2478686"/>
          </a:xfrm>
        </p:spPr>
        <p:txBody>
          <a:bodyPr/>
          <a:lstStyle>
            <a:lvl1pPr marL="0" indent="0">
              <a:buNone/>
              <a:defRPr/>
            </a:lvl1pPr>
          </a:lstStyle>
          <a:p>
            <a:r>
              <a:rPr lang="en-US"/>
              <a:t>Click icon to add picture</a:t>
            </a:r>
            <a:endParaRPr lang="en-CA"/>
          </a:p>
        </p:txBody>
      </p:sp>
      <p:sp>
        <p:nvSpPr>
          <p:cNvPr id="29" name="Picture Placeholder 3">
            <a:extLst>
              <a:ext uri="{FF2B5EF4-FFF2-40B4-BE49-F238E27FC236}">
                <a16:creationId xmlns:a16="http://schemas.microsoft.com/office/drawing/2014/main" id="{07CBE58E-5A59-284E-9361-A93A7A2255B9}"/>
              </a:ext>
            </a:extLst>
          </p:cNvPr>
          <p:cNvSpPr>
            <a:spLocks noGrp="1"/>
          </p:cNvSpPr>
          <p:nvPr>
            <p:ph type="pic" sz="quarter" idx="20"/>
          </p:nvPr>
        </p:nvSpPr>
        <p:spPr>
          <a:xfrm>
            <a:off x="8730960" y="2603500"/>
            <a:ext cx="2513301" cy="3235924"/>
          </a:xfrm>
        </p:spPr>
        <p:txBody>
          <a:bodyPr/>
          <a:lstStyle>
            <a:lvl1pPr marL="0" indent="0">
              <a:buNone/>
              <a:defRPr/>
            </a:lvl1pPr>
          </a:lstStyle>
          <a:p>
            <a:r>
              <a:rPr lang="en-US"/>
              <a:t>Click icon to add picture</a:t>
            </a:r>
            <a:endParaRPr lang="en-CA"/>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30531CFD-87A8-494D-8139-BA875FE90534}"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a:xfrm>
            <a:off x="8730960" y="6229815"/>
            <a:ext cx="2368840" cy="260079"/>
          </a:xfrm>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pic>
        <p:nvPicPr>
          <p:cNvPr id="3" name="Picture 2" descr="A close up of a sign&#10;&#10;Description automatically generated">
            <a:extLst>
              <a:ext uri="{FF2B5EF4-FFF2-40B4-BE49-F238E27FC236}">
                <a16:creationId xmlns:a16="http://schemas.microsoft.com/office/drawing/2014/main" id="{5E397517-4F6B-B338-3EFF-BF1B218A52E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32281532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ontent, Subhead with Picture Gri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60969-918A-7A4D-88D1-1D843926707E}"/>
              </a:ext>
            </a:extLst>
          </p:cNvPr>
          <p:cNvSpPr>
            <a:spLocks noGrp="1"/>
          </p:cNvSpPr>
          <p:nvPr>
            <p:ph type="title"/>
          </p:nvPr>
        </p:nvSpPr>
        <p:spPr>
          <a:xfrm>
            <a:off x="381000" y="441325"/>
            <a:ext cx="5003090" cy="989849"/>
          </a:xfrm>
        </p:spPr>
        <p:txBody>
          <a:bodyPr/>
          <a:lstStyle/>
          <a:p>
            <a:r>
              <a:rPr lang="en-US"/>
              <a:t>Click to edit Master title style</a:t>
            </a:r>
            <a:endParaRPr lang="en-CA"/>
          </a:p>
        </p:txBody>
      </p:sp>
      <p:sp>
        <p:nvSpPr>
          <p:cNvPr id="14" name="Text Placeholder 5">
            <a:extLst>
              <a:ext uri="{FF2B5EF4-FFF2-40B4-BE49-F238E27FC236}">
                <a16:creationId xmlns:a16="http://schemas.microsoft.com/office/drawing/2014/main" id="{0FA76A3C-4532-3C44-B71D-5A5FD02F8E10}"/>
              </a:ext>
            </a:extLst>
          </p:cNvPr>
          <p:cNvSpPr>
            <a:spLocks noGrp="1"/>
          </p:cNvSpPr>
          <p:nvPr>
            <p:ph type="body" sz="quarter" idx="14"/>
          </p:nvPr>
        </p:nvSpPr>
        <p:spPr>
          <a:xfrm>
            <a:off x="381000" y="1592263"/>
            <a:ext cx="5003091"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13" name="Content Placeholder 2">
            <a:extLst>
              <a:ext uri="{FF2B5EF4-FFF2-40B4-BE49-F238E27FC236}">
                <a16:creationId xmlns:a16="http://schemas.microsoft.com/office/drawing/2014/main" id="{365EC8CE-CED9-A644-83C1-E00A54AC4865}"/>
              </a:ext>
            </a:extLst>
          </p:cNvPr>
          <p:cNvSpPr>
            <a:spLocks noGrp="1"/>
          </p:cNvSpPr>
          <p:nvPr>
            <p:ph idx="1"/>
          </p:nvPr>
        </p:nvSpPr>
        <p:spPr>
          <a:xfrm>
            <a:off x="381001" y="2145967"/>
            <a:ext cx="5003090"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25" name="Picture Placeholder 3">
            <a:extLst>
              <a:ext uri="{FF2B5EF4-FFF2-40B4-BE49-F238E27FC236}">
                <a16:creationId xmlns:a16="http://schemas.microsoft.com/office/drawing/2014/main" id="{F2695DE6-5A94-2B41-9B55-572CAB86C5A9}"/>
              </a:ext>
            </a:extLst>
          </p:cNvPr>
          <p:cNvSpPr>
            <a:spLocks noGrp="1"/>
          </p:cNvSpPr>
          <p:nvPr>
            <p:ph type="pic" sz="quarter" idx="17"/>
          </p:nvPr>
        </p:nvSpPr>
        <p:spPr>
          <a:xfrm>
            <a:off x="6096000" y="1016000"/>
            <a:ext cx="2513301" cy="3235924"/>
          </a:xfrm>
        </p:spPr>
        <p:txBody>
          <a:bodyPr/>
          <a:lstStyle>
            <a:lvl1pPr marL="0" indent="0">
              <a:buNone/>
              <a:defRPr/>
            </a:lvl1pPr>
          </a:lstStyle>
          <a:p>
            <a:r>
              <a:rPr lang="en-US"/>
              <a:t>Click icon to add picture</a:t>
            </a:r>
            <a:endParaRPr lang="en-CA"/>
          </a:p>
        </p:txBody>
      </p:sp>
      <p:sp>
        <p:nvSpPr>
          <p:cNvPr id="23" name="Picture Placeholder 3">
            <a:extLst>
              <a:ext uri="{FF2B5EF4-FFF2-40B4-BE49-F238E27FC236}">
                <a16:creationId xmlns:a16="http://schemas.microsoft.com/office/drawing/2014/main" id="{FF97E328-EA13-954D-A11E-8C81AC659568}"/>
              </a:ext>
            </a:extLst>
          </p:cNvPr>
          <p:cNvSpPr>
            <a:spLocks noGrp="1"/>
          </p:cNvSpPr>
          <p:nvPr>
            <p:ph type="pic" sz="quarter" idx="15"/>
          </p:nvPr>
        </p:nvSpPr>
        <p:spPr>
          <a:xfrm>
            <a:off x="6096000" y="4379314"/>
            <a:ext cx="2513301" cy="2478686"/>
          </a:xfrm>
        </p:spPr>
        <p:txBody>
          <a:bodyPr/>
          <a:lstStyle>
            <a:lvl1pPr marL="0" indent="0">
              <a:buNone/>
              <a:defRPr/>
            </a:lvl1pPr>
          </a:lstStyle>
          <a:p>
            <a:r>
              <a:rPr lang="en-US"/>
              <a:t>Click icon to add picture</a:t>
            </a:r>
            <a:endParaRPr lang="en-CA"/>
          </a:p>
        </p:txBody>
      </p:sp>
      <p:sp>
        <p:nvSpPr>
          <p:cNvPr id="27" name="Picture Placeholder 3">
            <a:extLst>
              <a:ext uri="{FF2B5EF4-FFF2-40B4-BE49-F238E27FC236}">
                <a16:creationId xmlns:a16="http://schemas.microsoft.com/office/drawing/2014/main" id="{22E6D772-67AA-AC40-A011-D33DB85447D5}"/>
              </a:ext>
            </a:extLst>
          </p:cNvPr>
          <p:cNvSpPr>
            <a:spLocks noGrp="1"/>
          </p:cNvSpPr>
          <p:nvPr>
            <p:ph type="pic" sz="quarter" idx="19"/>
          </p:nvPr>
        </p:nvSpPr>
        <p:spPr>
          <a:xfrm>
            <a:off x="8730961" y="0"/>
            <a:ext cx="2513301" cy="2478686"/>
          </a:xfrm>
        </p:spPr>
        <p:txBody>
          <a:bodyPr/>
          <a:lstStyle>
            <a:lvl1pPr marL="0" indent="0">
              <a:buNone/>
              <a:defRPr/>
            </a:lvl1pPr>
          </a:lstStyle>
          <a:p>
            <a:r>
              <a:rPr lang="en-US"/>
              <a:t>Click icon to add picture</a:t>
            </a:r>
            <a:endParaRPr lang="en-CA"/>
          </a:p>
        </p:txBody>
      </p:sp>
      <p:sp>
        <p:nvSpPr>
          <p:cNvPr id="29" name="Picture Placeholder 3">
            <a:extLst>
              <a:ext uri="{FF2B5EF4-FFF2-40B4-BE49-F238E27FC236}">
                <a16:creationId xmlns:a16="http://schemas.microsoft.com/office/drawing/2014/main" id="{07CBE58E-5A59-284E-9361-A93A7A2255B9}"/>
              </a:ext>
            </a:extLst>
          </p:cNvPr>
          <p:cNvSpPr>
            <a:spLocks noGrp="1"/>
          </p:cNvSpPr>
          <p:nvPr>
            <p:ph type="pic" sz="quarter" idx="20"/>
          </p:nvPr>
        </p:nvSpPr>
        <p:spPr>
          <a:xfrm>
            <a:off x="8730960" y="2603500"/>
            <a:ext cx="2513301" cy="3235924"/>
          </a:xfrm>
        </p:spPr>
        <p:txBody>
          <a:bodyPr/>
          <a:lstStyle>
            <a:lvl1pPr marL="0" indent="0">
              <a:buNone/>
              <a:defRPr/>
            </a:lvl1pPr>
          </a:lstStyle>
          <a:p>
            <a:r>
              <a:rPr lang="en-US"/>
              <a:t>Click icon to add picture</a:t>
            </a:r>
            <a:endParaRPr lang="en-CA"/>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82A55C61-564F-404F-B399-6A9C4F0C99FE}"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pic>
        <p:nvPicPr>
          <p:cNvPr id="3" name="Picture 2" descr="A close up of a sign&#10;&#10;Description automatically generated">
            <a:extLst>
              <a:ext uri="{FF2B5EF4-FFF2-40B4-BE49-F238E27FC236}">
                <a16:creationId xmlns:a16="http://schemas.microsoft.com/office/drawing/2014/main" id="{0AD95C55-E48C-0F06-1430-CAE50E30B88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2765860565"/>
      </p:ext>
    </p:extLst>
  </p:cSld>
  <p:clrMapOvr>
    <a:masterClrMapping/>
  </p:clrMapOvr>
  <p:extLst>
    <p:ext uri="{DCECCB84-F9BA-43D5-87BE-67443E8EF086}">
      <p15:sldGuideLst xmlns:p15="http://schemas.microsoft.com/office/powerpoint/2012/main">
        <p15:guide id="3"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Images with Descriptions -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0C5B92-FBA1-3647-B9A6-241C3E710F43}"/>
              </a:ext>
            </a:extLst>
          </p:cNvPr>
          <p:cNvSpPr>
            <a:spLocks noGrp="1"/>
          </p:cNvSpPr>
          <p:nvPr>
            <p:ph type="title"/>
          </p:nvPr>
        </p:nvSpPr>
        <p:spPr/>
        <p:txBody>
          <a:bodyPr/>
          <a:lstStyle/>
          <a:p>
            <a:r>
              <a:rPr lang="en-US"/>
              <a:t>Click to edit Master title style</a:t>
            </a:r>
            <a:endParaRPr lang="en-CA"/>
          </a:p>
        </p:txBody>
      </p:sp>
      <p:sp>
        <p:nvSpPr>
          <p:cNvPr id="21" name="Picture Placeholder 2">
            <a:extLst>
              <a:ext uri="{FF2B5EF4-FFF2-40B4-BE49-F238E27FC236}">
                <a16:creationId xmlns:a16="http://schemas.microsoft.com/office/drawing/2014/main" id="{2A72B1B5-E2B6-B04E-8156-F1A5BE8B772B}"/>
              </a:ext>
            </a:extLst>
          </p:cNvPr>
          <p:cNvSpPr>
            <a:spLocks noGrp="1" noChangeAspect="1"/>
          </p:cNvSpPr>
          <p:nvPr>
            <p:ph type="pic" sz="quarter" idx="13"/>
          </p:nvPr>
        </p:nvSpPr>
        <p:spPr>
          <a:xfrm>
            <a:off x="422226"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9" name="Text Placeholder 2">
            <a:extLst>
              <a:ext uri="{FF2B5EF4-FFF2-40B4-BE49-F238E27FC236}">
                <a16:creationId xmlns:a16="http://schemas.microsoft.com/office/drawing/2014/main" id="{74E7F2DE-2C36-FF49-B781-64ED3F5331C1}"/>
              </a:ext>
            </a:extLst>
          </p:cNvPr>
          <p:cNvSpPr>
            <a:spLocks noGrp="1"/>
          </p:cNvSpPr>
          <p:nvPr>
            <p:ph type="body" sz="quarter" idx="17"/>
          </p:nvPr>
        </p:nvSpPr>
        <p:spPr>
          <a:xfrm>
            <a:off x="1814500" y="1592262"/>
            <a:ext cx="3568714" cy="4176713"/>
          </a:xfrm>
        </p:spPr>
        <p:txBody>
          <a:bodyPr>
            <a:normAutofit/>
          </a:bodyPr>
          <a:lstStyle>
            <a:lvl1pPr>
              <a:defRPr sz="1400"/>
            </a:lvl1pPr>
          </a:lstStyle>
          <a:p>
            <a:pPr lvl="0"/>
            <a:r>
              <a:rPr lang="en-US"/>
              <a:t>Click to edit Master text styles</a:t>
            </a:r>
          </a:p>
        </p:txBody>
      </p:sp>
      <p:sp>
        <p:nvSpPr>
          <p:cNvPr id="31" name="Picture Placeholder 2">
            <a:extLst>
              <a:ext uri="{FF2B5EF4-FFF2-40B4-BE49-F238E27FC236}">
                <a16:creationId xmlns:a16="http://schemas.microsoft.com/office/drawing/2014/main" id="{F1EFE7AC-6C50-8A4D-B3B2-950CFD780090}"/>
              </a:ext>
            </a:extLst>
          </p:cNvPr>
          <p:cNvSpPr>
            <a:spLocks noGrp="1" noChangeAspect="1"/>
          </p:cNvSpPr>
          <p:nvPr>
            <p:ph type="pic" sz="quarter" idx="18"/>
          </p:nvPr>
        </p:nvSpPr>
        <p:spPr>
          <a:xfrm>
            <a:off x="6428005"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32" name="Text Placeholder 2">
            <a:extLst>
              <a:ext uri="{FF2B5EF4-FFF2-40B4-BE49-F238E27FC236}">
                <a16:creationId xmlns:a16="http://schemas.microsoft.com/office/drawing/2014/main" id="{DA1B9E1F-8070-8D48-B0BC-EA29EBA10AC1}"/>
              </a:ext>
            </a:extLst>
          </p:cNvPr>
          <p:cNvSpPr>
            <a:spLocks noGrp="1"/>
          </p:cNvSpPr>
          <p:nvPr>
            <p:ph type="body" sz="quarter" idx="19"/>
          </p:nvPr>
        </p:nvSpPr>
        <p:spPr>
          <a:xfrm>
            <a:off x="7820279" y="1592263"/>
            <a:ext cx="3568714" cy="4176712"/>
          </a:xfrm>
        </p:spPr>
        <p:txBody>
          <a:bodyPr>
            <a:normAutofit/>
          </a:bodyPr>
          <a:lstStyle>
            <a:lvl1pPr>
              <a:defRPr sz="1400"/>
            </a:lvl1pPr>
          </a:lstStyle>
          <a:p>
            <a:pPr lvl="0"/>
            <a:r>
              <a:rPr lang="en-US"/>
              <a:t>Click to edit Master text styles</a:t>
            </a:r>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21DAE1E5-D274-F74E-B2FC-240B88603360}"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2" name="Straight Connector 11">
            <a:extLst>
              <a:ext uri="{FF2B5EF4-FFF2-40B4-BE49-F238E27FC236}">
                <a16:creationId xmlns:a16="http://schemas.microsoft.com/office/drawing/2014/main" id="{368607F3-C9B1-4040-8573-461C27317DCD}"/>
              </a:ext>
            </a:extLst>
          </p:cNvPr>
          <p:cNvCxnSpPr>
            <a:cxnSpLocks/>
          </p:cNvCxnSpPr>
          <p:nvPr userDrawn="1"/>
        </p:nvCxnSpPr>
        <p:spPr>
          <a:xfrm>
            <a:off x="6096000"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descr="A close up of a sign&#10;&#10;Description automatically generated">
            <a:extLst>
              <a:ext uri="{FF2B5EF4-FFF2-40B4-BE49-F238E27FC236}">
                <a16:creationId xmlns:a16="http://schemas.microsoft.com/office/drawing/2014/main" id="{AC87B18B-2AB0-1734-84AE-689349A37A2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671141460"/>
      </p:ext>
    </p:extLst>
  </p:cSld>
  <p:clrMapOvr>
    <a:masterClrMapping/>
  </p:clrMapOvr>
  <p:extLst>
    <p:ext uri="{DCECCB84-F9BA-43D5-87BE-67443E8EF086}">
      <p15:sldGuideLst xmlns:p15="http://schemas.microsoft.com/office/powerpoint/2012/main">
        <p15:guide id="1" pos="3636">
          <p15:clr>
            <a:srgbClr val="FBAE40"/>
          </p15:clr>
        </p15:guide>
        <p15:guide id="2" pos="4044">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Images with Descriptions - 3">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1B6519-0532-7C4B-9FA9-9D0D9DD2FA19}"/>
              </a:ext>
            </a:extLst>
          </p:cNvPr>
          <p:cNvSpPr>
            <a:spLocks noGrp="1"/>
          </p:cNvSpPr>
          <p:nvPr>
            <p:ph type="title"/>
          </p:nvPr>
        </p:nvSpPr>
        <p:spPr/>
        <p:txBody>
          <a:bodyPr/>
          <a:lstStyle/>
          <a:p>
            <a:r>
              <a:rPr lang="en-US"/>
              <a:t>Click to edit Master title style</a:t>
            </a:r>
            <a:endParaRPr lang="en-CA"/>
          </a:p>
        </p:txBody>
      </p:sp>
      <p:sp>
        <p:nvSpPr>
          <p:cNvPr id="12" name="Picture Placeholder 2">
            <a:extLst>
              <a:ext uri="{FF2B5EF4-FFF2-40B4-BE49-F238E27FC236}">
                <a16:creationId xmlns:a16="http://schemas.microsoft.com/office/drawing/2014/main" id="{D6C5A4BB-3493-2242-919E-B698F5468C07}"/>
              </a:ext>
            </a:extLst>
          </p:cNvPr>
          <p:cNvSpPr>
            <a:spLocks noGrp="1" noChangeAspect="1"/>
          </p:cNvSpPr>
          <p:nvPr>
            <p:ph type="pic" sz="quarter" idx="13"/>
          </p:nvPr>
        </p:nvSpPr>
        <p:spPr>
          <a:xfrm>
            <a:off x="893653"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7" name="Content Placeholder 2">
            <a:extLst>
              <a:ext uri="{FF2B5EF4-FFF2-40B4-BE49-F238E27FC236}">
                <a16:creationId xmlns:a16="http://schemas.microsoft.com/office/drawing/2014/main" id="{9F8A2164-E63F-5F43-8F4A-BEE870E94F72}"/>
              </a:ext>
            </a:extLst>
          </p:cNvPr>
          <p:cNvSpPr>
            <a:spLocks noGrp="1"/>
          </p:cNvSpPr>
          <p:nvPr>
            <p:ph type="body" idx="17"/>
          </p:nvPr>
        </p:nvSpPr>
        <p:spPr>
          <a:xfrm>
            <a:off x="893653" y="2921671"/>
            <a:ext cx="2855387" cy="2847304"/>
          </a:xfrm>
        </p:spPr>
        <p:txBody>
          <a:bodyPr/>
          <a:lstStyle>
            <a:lvl1pPr marL="0" indent="0">
              <a:spcBef>
                <a:spcPts val="1600"/>
              </a:spcBef>
              <a:buNone/>
              <a:defRPr sz="1400"/>
            </a:lvl1pPr>
            <a:lvl2pPr>
              <a:defRPr sz="1200"/>
            </a:lvl2pPr>
            <a:lvl3pPr>
              <a:defRPr sz="1200"/>
            </a:lvl3pPr>
            <a:lvl4pPr>
              <a:defRPr sz="1200"/>
            </a:lvl4pPr>
            <a:lvl5pPr>
              <a:defRPr sz="1200"/>
            </a:lvl5pPr>
          </a:lstStyle>
          <a:p>
            <a:pPr lvl="0"/>
            <a:r>
              <a:rPr lang="en-US"/>
              <a:t>Click to edit Master text styles</a:t>
            </a:r>
          </a:p>
        </p:txBody>
      </p:sp>
      <p:sp>
        <p:nvSpPr>
          <p:cNvPr id="16" name="Picture Placeholder 2">
            <a:extLst>
              <a:ext uri="{FF2B5EF4-FFF2-40B4-BE49-F238E27FC236}">
                <a16:creationId xmlns:a16="http://schemas.microsoft.com/office/drawing/2014/main" id="{B3626523-D401-574F-ABBC-A53AB583C5B3}"/>
              </a:ext>
            </a:extLst>
          </p:cNvPr>
          <p:cNvSpPr>
            <a:spLocks noGrp="1" noChangeAspect="1"/>
          </p:cNvSpPr>
          <p:nvPr>
            <p:ph type="pic" sz="quarter" idx="23"/>
          </p:nvPr>
        </p:nvSpPr>
        <p:spPr>
          <a:xfrm>
            <a:off x="4434620"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15" name="Content Placeholder 2">
            <a:extLst>
              <a:ext uri="{FF2B5EF4-FFF2-40B4-BE49-F238E27FC236}">
                <a16:creationId xmlns:a16="http://schemas.microsoft.com/office/drawing/2014/main" id="{5C6784AB-34D5-1149-80A6-0894445D8A44}"/>
              </a:ext>
            </a:extLst>
          </p:cNvPr>
          <p:cNvSpPr>
            <a:spLocks noGrp="1"/>
          </p:cNvSpPr>
          <p:nvPr>
            <p:ph type="body" idx="22"/>
          </p:nvPr>
        </p:nvSpPr>
        <p:spPr>
          <a:xfrm>
            <a:off x="4440238" y="2921671"/>
            <a:ext cx="2849769" cy="2847304"/>
          </a:xfrm>
        </p:spPr>
        <p:txBody>
          <a:bodyPr/>
          <a:lstStyle>
            <a:lvl1pPr marL="0" indent="0">
              <a:spcBef>
                <a:spcPts val="1600"/>
              </a:spcBef>
              <a:buNone/>
              <a:defRPr sz="1400"/>
            </a:lvl1pPr>
            <a:lvl2pPr>
              <a:defRPr sz="1200"/>
            </a:lvl2pPr>
            <a:lvl3pPr>
              <a:defRPr sz="1200"/>
            </a:lvl3pPr>
            <a:lvl4pPr>
              <a:defRPr sz="1200"/>
            </a:lvl4pPr>
            <a:lvl5pPr>
              <a:defRPr sz="1200"/>
            </a:lvl5pPr>
          </a:lstStyle>
          <a:p>
            <a:pPr lvl="0"/>
            <a:r>
              <a:rPr lang="en-US"/>
              <a:t>Click to edit Master text styles</a:t>
            </a:r>
          </a:p>
        </p:txBody>
      </p:sp>
      <p:sp>
        <p:nvSpPr>
          <p:cNvPr id="18" name="Picture Placeholder 2">
            <a:extLst>
              <a:ext uri="{FF2B5EF4-FFF2-40B4-BE49-F238E27FC236}">
                <a16:creationId xmlns:a16="http://schemas.microsoft.com/office/drawing/2014/main" id="{C507C210-106E-F54C-A9C9-B68D9AD82693}"/>
              </a:ext>
            </a:extLst>
          </p:cNvPr>
          <p:cNvSpPr>
            <a:spLocks noGrp="1" noChangeAspect="1"/>
          </p:cNvSpPr>
          <p:nvPr>
            <p:ph type="pic" sz="quarter" idx="25"/>
          </p:nvPr>
        </p:nvSpPr>
        <p:spPr>
          <a:xfrm>
            <a:off x="7975587"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17" name="Content Placeholder 2">
            <a:extLst>
              <a:ext uri="{FF2B5EF4-FFF2-40B4-BE49-F238E27FC236}">
                <a16:creationId xmlns:a16="http://schemas.microsoft.com/office/drawing/2014/main" id="{FE04915A-9863-374E-BCFE-0C1BD5F1572A}"/>
              </a:ext>
            </a:extLst>
          </p:cNvPr>
          <p:cNvSpPr>
            <a:spLocks noGrp="1"/>
          </p:cNvSpPr>
          <p:nvPr>
            <p:ph type="body" idx="24"/>
          </p:nvPr>
        </p:nvSpPr>
        <p:spPr>
          <a:xfrm>
            <a:off x="7975587" y="2921671"/>
            <a:ext cx="2855387" cy="2847304"/>
          </a:xfrm>
        </p:spPr>
        <p:txBody>
          <a:bodyPr/>
          <a:lstStyle>
            <a:lvl1pPr marL="0" indent="0">
              <a:spcBef>
                <a:spcPts val="1600"/>
              </a:spcBef>
              <a:buNone/>
              <a:defRPr sz="1400"/>
            </a:lvl1pPr>
            <a:lvl2pPr>
              <a:defRPr sz="1200"/>
            </a:lvl2pPr>
            <a:lvl3pPr>
              <a:defRPr sz="1200"/>
            </a:lvl3pPr>
            <a:lvl4pPr>
              <a:defRPr sz="1200"/>
            </a:lvl4pPr>
            <a:lvl5pPr>
              <a:defRPr sz="1200"/>
            </a:lvl5pPr>
          </a:lstStyle>
          <a:p>
            <a:pPr lvl="0"/>
            <a:r>
              <a:rPr lang="en-US"/>
              <a:t>Click to edit Master text styles</a:t>
            </a:r>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5CE84035-3A00-6B4E-8415-5CD67CC21364}"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3" name="Straight Connector 12">
            <a:extLst>
              <a:ext uri="{FF2B5EF4-FFF2-40B4-BE49-F238E27FC236}">
                <a16:creationId xmlns:a16="http://schemas.microsoft.com/office/drawing/2014/main" id="{71C2FD06-AE26-2C49-BFDD-3DF837CD9E80}"/>
              </a:ext>
            </a:extLst>
          </p:cNvPr>
          <p:cNvCxnSpPr>
            <a:cxnSpLocks/>
          </p:cNvCxnSpPr>
          <p:nvPr userDrawn="1"/>
        </p:nvCxnSpPr>
        <p:spPr>
          <a:xfrm>
            <a:off x="4099380" y="2996317"/>
            <a:ext cx="0" cy="27726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E25E761-B6DF-E645-8C12-5A6334505C57}"/>
              </a:ext>
            </a:extLst>
          </p:cNvPr>
          <p:cNvCxnSpPr>
            <a:cxnSpLocks/>
          </p:cNvCxnSpPr>
          <p:nvPr userDrawn="1"/>
        </p:nvCxnSpPr>
        <p:spPr>
          <a:xfrm>
            <a:off x="7633533" y="2996317"/>
            <a:ext cx="0" cy="27726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descr="A close up of a sign&#10;&#10;Description automatically generated">
            <a:extLst>
              <a:ext uri="{FF2B5EF4-FFF2-40B4-BE49-F238E27FC236}">
                <a16:creationId xmlns:a16="http://schemas.microsoft.com/office/drawing/2014/main" id="{E60C9694-C415-F1B5-67B5-68671F161F9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918407994"/>
      </p:ext>
    </p:extLst>
  </p:cSld>
  <p:clrMapOvr>
    <a:masterClrMapping/>
  </p:clrMapOvr>
  <p:extLst>
    <p:ext uri="{DCECCB84-F9BA-43D5-87BE-67443E8EF086}">
      <p15:sldGuideLst xmlns:p15="http://schemas.microsoft.com/office/powerpoint/2012/main">
        <p15:guide id="1" pos="7106">
          <p15:clr>
            <a:srgbClr val="FBAE40"/>
          </p15:clr>
        </p15:guide>
        <p15:guide id="2" pos="2366">
          <p15:clr>
            <a:srgbClr val="FBAE40"/>
          </p15:clr>
        </p15:guide>
        <p15:guide id="3" pos="2797">
          <p15:clr>
            <a:srgbClr val="FBAE40"/>
          </p15:clr>
        </p15:guide>
        <p15:guide id="4" pos="5019">
          <p15:clr>
            <a:srgbClr val="FBAE40"/>
          </p15:clr>
        </p15:guide>
        <p15:guide id="5" pos="4588">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Images with Descriptions - 4">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851FA4-8589-564C-8B4D-21B4242F71A7}"/>
              </a:ext>
            </a:extLst>
          </p:cNvPr>
          <p:cNvSpPr>
            <a:spLocks noGrp="1"/>
          </p:cNvSpPr>
          <p:nvPr>
            <p:ph type="title"/>
          </p:nvPr>
        </p:nvSpPr>
        <p:spPr/>
        <p:txBody>
          <a:bodyPr/>
          <a:lstStyle/>
          <a:p>
            <a:r>
              <a:rPr lang="en-US"/>
              <a:t>Click to edit Master title style</a:t>
            </a:r>
            <a:endParaRPr lang="en-CA"/>
          </a:p>
        </p:txBody>
      </p:sp>
      <p:sp>
        <p:nvSpPr>
          <p:cNvPr id="19" name="Picture Placeholder 2">
            <a:extLst>
              <a:ext uri="{FF2B5EF4-FFF2-40B4-BE49-F238E27FC236}">
                <a16:creationId xmlns:a16="http://schemas.microsoft.com/office/drawing/2014/main" id="{136496C0-1BFE-CE4D-9200-2CC0E910138C}"/>
              </a:ext>
            </a:extLst>
          </p:cNvPr>
          <p:cNvSpPr>
            <a:spLocks noGrp="1" noChangeAspect="1"/>
          </p:cNvSpPr>
          <p:nvPr>
            <p:ph type="pic" sz="quarter" idx="23"/>
          </p:nvPr>
        </p:nvSpPr>
        <p:spPr>
          <a:xfrm>
            <a:off x="893653" y="1593274"/>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4" name="Text Placeholder 16">
            <a:extLst>
              <a:ext uri="{FF2B5EF4-FFF2-40B4-BE49-F238E27FC236}">
                <a16:creationId xmlns:a16="http://schemas.microsoft.com/office/drawing/2014/main" id="{5DAFEBCF-49E1-614A-80CF-86DA431900B6}"/>
              </a:ext>
            </a:extLst>
          </p:cNvPr>
          <p:cNvSpPr>
            <a:spLocks noGrp="1"/>
          </p:cNvSpPr>
          <p:nvPr>
            <p:ph type="body" sz="quarter" idx="25"/>
          </p:nvPr>
        </p:nvSpPr>
        <p:spPr>
          <a:xfrm>
            <a:off x="2285928" y="1603663"/>
            <a:ext cx="3396416" cy="1751090"/>
          </a:xfrm>
        </p:spPr>
        <p:txBody>
          <a:bodyPr>
            <a:normAutofit/>
          </a:bodyPr>
          <a:lstStyle>
            <a:lvl1pPr marL="0" indent="0">
              <a:buNone/>
              <a:defRPr sz="1400"/>
            </a:lvl1pPr>
          </a:lstStyle>
          <a:p>
            <a:pPr lvl="0"/>
            <a:r>
              <a:rPr lang="en-US"/>
              <a:t>Click to edit Master text styles</a:t>
            </a:r>
          </a:p>
        </p:txBody>
      </p:sp>
      <p:sp>
        <p:nvSpPr>
          <p:cNvPr id="23" name="Picture Placeholder 2">
            <a:extLst>
              <a:ext uri="{FF2B5EF4-FFF2-40B4-BE49-F238E27FC236}">
                <a16:creationId xmlns:a16="http://schemas.microsoft.com/office/drawing/2014/main" id="{8A6C41E9-E75F-AA41-809E-FB420CBF4FC7}"/>
              </a:ext>
            </a:extLst>
          </p:cNvPr>
          <p:cNvSpPr>
            <a:spLocks noGrp="1" noChangeAspect="1"/>
          </p:cNvSpPr>
          <p:nvPr>
            <p:ph type="pic" sz="quarter" idx="24"/>
          </p:nvPr>
        </p:nvSpPr>
        <p:spPr>
          <a:xfrm>
            <a:off x="6426706" y="1593274"/>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5" name="Text Placeholder 16">
            <a:extLst>
              <a:ext uri="{FF2B5EF4-FFF2-40B4-BE49-F238E27FC236}">
                <a16:creationId xmlns:a16="http://schemas.microsoft.com/office/drawing/2014/main" id="{BBFF9FBA-DD88-1141-8BB3-4F4C207F31FC}"/>
              </a:ext>
            </a:extLst>
          </p:cNvPr>
          <p:cNvSpPr>
            <a:spLocks noGrp="1"/>
          </p:cNvSpPr>
          <p:nvPr>
            <p:ph type="body" sz="quarter" idx="26"/>
          </p:nvPr>
        </p:nvSpPr>
        <p:spPr>
          <a:xfrm>
            <a:off x="7818981" y="1591731"/>
            <a:ext cx="3396416" cy="1751090"/>
          </a:xfrm>
        </p:spPr>
        <p:txBody>
          <a:bodyPr>
            <a:normAutofit/>
          </a:bodyPr>
          <a:lstStyle>
            <a:lvl1pPr marL="0" indent="0">
              <a:buNone/>
              <a:defRPr sz="1400"/>
            </a:lvl1pPr>
          </a:lstStyle>
          <a:p>
            <a:pPr lvl="0"/>
            <a:r>
              <a:rPr lang="en-US"/>
              <a:t>Click to edit Master text styles</a:t>
            </a:r>
          </a:p>
        </p:txBody>
      </p:sp>
      <p:sp>
        <p:nvSpPr>
          <p:cNvPr id="16" name="Picture Placeholder 2">
            <a:extLst>
              <a:ext uri="{FF2B5EF4-FFF2-40B4-BE49-F238E27FC236}">
                <a16:creationId xmlns:a16="http://schemas.microsoft.com/office/drawing/2014/main" id="{99381994-618A-3C44-8618-AABB14F1506F}"/>
              </a:ext>
            </a:extLst>
          </p:cNvPr>
          <p:cNvSpPr>
            <a:spLocks noGrp="1" noChangeAspect="1"/>
          </p:cNvSpPr>
          <p:nvPr>
            <p:ph type="pic" sz="quarter" idx="17"/>
          </p:nvPr>
        </p:nvSpPr>
        <p:spPr>
          <a:xfrm>
            <a:off x="893653" y="4003260"/>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1" name="Text Placeholder 16">
            <a:extLst>
              <a:ext uri="{FF2B5EF4-FFF2-40B4-BE49-F238E27FC236}">
                <a16:creationId xmlns:a16="http://schemas.microsoft.com/office/drawing/2014/main" id="{B972DB0D-D400-5848-9A57-7EFD02099860}"/>
              </a:ext>
            </a:extLst>
          </p:cNvPr>
          <p:cNvSpPr>
            <a:spLocks noGrp="1"/>
          </p:cNvSpPr>
          <p:nvPr>
            <p:ph type="body" sz="quarter" idx="21"/>
          </p:nvPr>
        </p:nvSpPr>
        <p:spPr>
          <a:xfrm>
            <a:off x="2285928" y="4013649"/>
            <a:ext cx="3396416" cy="1751090"/>
          </a:xfrm>
        </p:spPr>
        <p:txBody>
          <a:bodyPr>
            <a:normAutofit/>
          </a:bodyPr>
          <a:lstStyle>
            <a:lvl1pPr marL="0" indent="0">
              <a:buNone/>
              <a:defRPr sz="1400"/>
            </a:lvl1pPr>
          </a:lstStyle>
          <a:p>
            <a:pPr lvl="0"/>
            <a:r>
              <a:rPr lang="en-US"/>
              <a:t>Click to edit Master text styles</a:t>
            </a:r>
          </a:p>
        </p:txBody>
      </p:sp>
      <p:sp>
        <p:nvSpPr>
          <p:cNvPr id="18" name="Picture Placeholder 2">
            <a:extLst>
              <a:ext uri="{FF2B5EF4-FFF2-40B4-BE49-F238E27FC236}">
                <a16:creationId xmlns:a16="http://schemas.microsoft.com/office/drawing/2014/main" id="{304CEAB8-9EEB-214D-8C2F-EC98B2FCD0C0}"/>
              </a:ext>
            </a:extLst>
          </p:cNvPr>
          <p:cNvSpPr>
            <a:spLocks noGrp="1" noChangeAspect="1"/>
          </p:cNvSpPr>
          <p:nvPr>
            <p:ph type="pic" sz="quarter" idx="19"/>
          </p:nvPr>
        </p:nvSpPr>
        <p:spPr>
          <a:xfrm>
            <a:off x="6426706" y="4003260"/>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2" name="Text Placeholder 16">
            <a:extLst>
              <a:ext uri="{FF2B5EF4-FFF2-40B4-BE49-F238E27FC236}">
                <a16:creationId xmlns:a16="http://schemas.microsoft.com/office/drawing/2014/main" id="{8207CBAE-5643-1B43-87D2-81EC2D696AF5}"/>
              </a:ext>
            </a:extLst>
          </p:cNvPr>
          <p:cNvSpPr>
            <a:spLocks noGrp="1"/>
          </p:cNvSpPr>
          <p:nvPr>
            <p:ph type="body" sz="quarter" idx="22"/>
          </p:nvPr>
        </p:nvSpPr>
        <p:spPr>
          <a:xfrm>
            <a:off x="7818981" y="4001717"/>
            <a:ext cx="3396416" cy="1751090"/>
          </a:xfrm>
        </p:spPr>
        <p:txBody>
          <a:bodyPr>
            <a:normAutofit/>
          </a:bodyPr>
          <a:lstStyle>
            <a:lvl1pPr marL="0" indent="0">
              <a:buNone/>
              <a:defRPr sz="1400"/>
            </a:lvl1pPr>
          </a:lstStyle>
          <a:p>
            <a:pPr lvl="0"/>
            <a:r>
              <a:rPr lang="en-US"/>
              <a:t>Click to edit Master text styles</a:t>
            </a:r>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A4A1BE50-3C46-434A-860D-C27D87407209}"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4" name="Straight Connector 13">
            <a:extLst>
              <a:ext uri="{FF2B5EF4-FFF2-40B4-BE49-F238E27FC236}">
                <a16:creationId xmlns:a16="http://schemas.microsoft.com/office/drawing/2014/main" id="{3B49D52E-6E64-424D-9315-C95FA7737A28}"/>
              </a:ext>
            </a:extLst>
          </p:cNvPr>
          <p:cNvCxnSpPr>
            <a:cxnSpLocks/>
          </p:cNvCxnSpPr>
          <p:nvPr userDrawn="1"/>
        </p:nvCxnSpPr>
        <p:spPr>
          <a:xfrm>
            <a:off x="774503" y="3695202"/>
            <a:ext cx="106429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D1E9422-46C3-734C-A068-7F81B94FDCED}"/>
              </a:ext>
            </a:extLst>
          </p:cNvPr>
          <p:cNvCxnSpPr>
            <a:cxnSpLocks/>
          </p:cNvCxnSpPr>
          <p:nvPr userDrawn="1"/>
        </p:nvCxnSpPr>
        <p:spPr>
          <a:xfrm>
            <a:off x="6096000" y="1592263"/>
            <a:ext cx="0" cy="41724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descr="A close up of a sign&#10;&#10;Description automatically generated">
            <a:extLst>
              <a:ext uri="{FF2B5EF4-FFF2-40B4-BE49-F238E27FC236}">
                <a16:creationId xmlns:a16="http://schemas.microsoft.com/office/drawing/2014/main" id="{B15C8795-725C-2D74-4597-49983E9BD75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4143855009"/>
      </p:ext>
    </p:extLst>
  </p:cSld>
  <p:clrMapOvr>
    <a:masterClrMapping/>
  </p:clrMapOvr>
  <p:extLst>
    <p:ext uri="{DCECCB84-F9BA-43D5-87BE-67443E8EF086}">
      <p15:sldGuideLst xmlns:p15="http://schemas.microsoft.com/office/powerpoint/2012/main">
        <p15:guide id="1" pos="3636">
          <p15:clr>
            <a:srgbClr val="FBAE40"/>
          </p15:clr>
        </p15:guide>
        <p15:guide id="2" pos="4044">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Content with 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EA5C6-B6D6-8F49-A809-D550B8736FBB}"/>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DC18DA6C-C939-9546-A4D3-4B92C47C894A}"/>
              </a:ext>
            </a:extLst>
          </p:cNvPr>
          <p:cNvSpPr>
            <a:spLocks noGrp="1"/>
          </p:cNvSpPr>
          <p:nvPr>
            <p:ph idx="1"/>
          </p:nvPr>
        </p:nvSpPr>
        <p:spPr>
          <a:xfrm>
            <a:off x="381000" y="1592263"/>
            <a:ext cx="6429371" cy="4176711"/>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15" name="Picture Placeholder 2">
            <a:extLst>
              <a:ext uri="{FF2B5EF4-FFF2-40B4-BE49-F238E27FC236}">
                <a16:creationId xmlns:a16="http://schemas.microsoft.com/office/drawing/2014/main" id="{AF07C545-E8A2-214D-B8EA-9AF78FC07C66}"/>
              </a:ext>
            </a:extLst>
          </p:cNvPr>
          <p:cNvSpPr>
            <a:spLocks noGrp="1"/>
          </p:cNvSpPr>
          <p:nvPr>
            <p:ph type="pic" sz="quarter" idx="16" hasCustomPrompt="1"/>
          </p:nvPr>
        </p:nvSpPr>
        <p:spPr>
          <a:xfrm>
            <a:off x="7840654" y="1596280"/>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8774C250-6ABF-5A48-BB1A-4E56FF798463}"/>
              </a:ext>
            </a:extLst>
          </p:cNvPr>
          <p:cNvSpPr>
            <a:spLocks noGrp="1"/>
          </p:cNvSpPr>
          <p:nvPr>
            <p:ph type="body" idx="14" hasCustomPrompt="1"/>
          </p:nvPr>
        </p:nvSpPr>
        <p:spPr>
          <a:xfrm>
            <a:off x="7761326" y="2124222"/>
            <a:ext cx="3575050" cy="2598864"/>
          </a:xfrm>
        </p:spPr>
        <p:txBody>
          <a:bodyPr>
            <a:normAutofit/>
          </a:bodyPr>
          <a:lstStyle>
            <a:lvl1pPr marL="0" marR="0" indent="0" algn="l" defTabSz="914400" rtl="0" eaLnBrk="1" fontAlgn="auto" latinLnBrk="0" hangingPunct="1">
              <a:lnSpc>
                <a:spcPct val="100000"/>
              </a:lnSpc>
              <a:spcBef>
                <a:spcPts val="1600"/>
              </a:spcBef>
              <a:spcAft>
                <a:spcPts val="0"/>
              </a:spcAft>
              <a:buClrTx/>
              <a:buSzTx/>
              <a:buFont typeface="Arial" panose="020B0604020202020204" pitchFamily="34" charset="0"/>
              <a:buNone/>
              <a:tabLst/>
              <a:defRPr sz="2200" b="0" i="0">
                <a:latin typeface="Times" pitchFamily="2" charset="0"/>
              </a:defRPr>
            </a:lvl1pPr>
          </a:lstStyle>
          <a:p>
            <a:pPr marL="0" marR="0" lvl="0" indent="0" algn="l" defTabSz="914400" rtl="0" eaLnBrk="1" fontAlgn="auto" latinLnBrk="0" hangingPunct="1">
              <a:lnSpc>
                <a:spcPct val="100000"/>
              </a:lnSpc>
              <a:spcBef>
                <a:spcPts val="1600"/>
              </a:spcBef>
              <a:spcAft>
                <a:spcPts val="0"/>
              </a:spcAft>
              <a:buClrTx/>
              <a:buSzTx/>
              <a:buFont typeface="Arial" panose="020B0604020202020204" pitchFamily="34" charset="0"/>
              <a:buNone/>
              <a:tabLst/>
              <a:defRPr/>
            </a:pPr>
            <a:r>
              <a:rPr lang="en-CA"/>
              <a:t>Click to add quote text</a:t>
            </a:r>
          </a:p>
        </p:txBody>
      </p:sp>
      <p:sp>
        <p:nvSpPr>
          <p:cNvPr id="12" name="Picture Placeholder 2">
            <a:extLst>
              <a:ext uri="{FF2B5EF4-FFF2-40B4-BE49-F238E27FC236}">
                <a16:creationId xmlns:a16="http://schemas.microsoft.com/office/drawing/2014/main" id="{91E674F5-064B-E443-8C56-1A475A6506A2}"/>
              </a:ext>
            </a:extLst>
          </p:cNvPr>
          <p:cNvSpPr>
            <a:spLocks noGrp="1" noChangeAspect="1"/>
          </p:cNvSpPr>
          <p:nvPr>
            <p:ph type="pic" sz="quarter" idx="13" hasCustomPrompt="1"/>
          </p:nvPr>
        </p:nvSpPr>
        <p:spPr>
          <a:xfrm>
            <a:off x="7818016" y="4888192"/>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3" name="Text Placeholder 4">
            <a:extLst>
              <a:ext uri="{FF2B5EF4-FFF2-40B4-BE49-F238E27FC236}">
                <a16:creationId xmlns:a16="http://schemas.microsoft.com/office/drawing/2014/main" id="{C8D13537-522E-8546-9470-90870D36AA66}"/>
              </a:ext>
            </a:extLst>
          </p:cNvPr>
          <p:cNvSpPr>
            <a:spLocks noGrp="1"/>
          </p:cNvSpPr>
          <p:nvPr>
            <p:ph type="body" sz="quarter" idx="15" hasCustomPrompt="1"/>
          </p:nvPr>
        </p:nvSpPr>
        <p:spPr>
          <a:xfrm>
            <a:off x="8772314" y="5077459"/>
            <a:ext cx="2564062" cy="691515"/>
          </a:xfrm>
        </p:spPr>
        <p:txBody>
          <a:bodyPr>
            <a:norm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945AD138-30AA-0A47-B8AD-167AED96891C}"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4" name="Straight Connector 13">
            <a:extLst>
              <a:ext uri="{FF2B5EF4-FFF2-40B4-BE49-F238E27FC236}">
                <a16:creationId xmlns:a16="http://schemas.microsoft.com/office/drawing/2014/main" id="{D1BCEB1A-B3C9-B94C-964C-8D029A6DC9D7}"/>
              </a:ext>
            </a:extLst>
          </p:cNvPr>
          <p:cNvCxnSpPr>
            <a:cxnSpLocks/>
          </p:cNvCxnSpPr>
          <p:nvPr userDrawn="1"/>
        </p:nvCxnSpPr>
        <p:spPr>
          <a:xfrm>
            <a:off x="7524750" y="1592264"/>
            <a:ext cx="0" cy="41767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A close up of a sign&#10;&#10;Description automatically generated">
            <a:extLst>
              <a:ext uri="{FF2B5EF4-FFF2-40B4-BE49-F238E27FC236}">
                <a16:creationId xmlns:a16="http://schemas.microsoft.com/office/drawing/2014/main" id="{E487B58F-450C-EA9E-D610-46114903452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2639217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ntent, Subhead with 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FCD27-8C18-9747-95A9-63502B6FA4C0}"/>
              </a:ext>
            </a:extLst>
          </p:cNvPr>
          <p:cNvSpPr>
            <a:spLocks noGrp="1"/>
          </p:cNvSpPr>
          <p:nvPr>
            <p:ph type="title"/>
          </p:nvPr>
        </p:nvSpPr>
        <p:spPr/>
        <p:txBody>
          <a:bodyPr/>
          <a:lstStyle/>
          <a:p>
            <a:r>
              <a:rPr lang="en-US"/>
              <a:t>Click to edit Master title style</a:t>
            </a:r>
            <a:endParaRPr lang="en-CA"/>
          </a:p>
        </p:txBody>
      </p:sp>
      <p:sp>
        <p:nvSpPr>
          <p:cNvPr id="13" name="Text Placeholder 5">
            <a:extLst>
              <a:ext uri="{FF2B5EF4-FFF2-40B4-BE49-F238E27FC236}">
                <a16:creationId xmlns:a16="http://schemas.microsoft.com/office/drawing/2014/main" id="{2F561D16-DC5D-0F47-897D-2EA7DB066575}"/>
              </a:ext>
            </a:extLst>
          </p:cNvPr>
          <p:cNvSpPr>
            <a:spLocks noGrp="1"/>
          </p:cNvSpPr>
          <p:nvPr>
            <p:ph type="body" sz="quarter" idx="14"/>
          </p:nvPr>
        </p:nvSpPr>
        <p:spPr>
          <a:xfrm>
            <a:off x="381000" y="1592263"/>
            <a:ext cx="6429375"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0" y="2145967"/>
            <a:ext cx="6429375"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20" name="Picture Placeholder 2">
            <a:extLst>
              <a:ext uri="{FF2B5EF4-FFF2-40B4-BE49-F238E27FC236}">
                <a16:creationId xmlns:a16="http://schemas.microsoft.com/office/drawing/2014/main" id="{8557193E-D5A9-FA49-A4C2-C6B4E15CAC04}"/>
              </a:ext>
            </a:extLst>
          </p:cNvPr>
          <p:cNvSpPr>
            <a:spLocks noGrp="1"/>
          </p:cNvSpPr>
          <p:nvPr>
            <p:ph type="pic" sz="quarter" idx="16" hasCustomPrompt="1"/>
          </p:nvPr>
        </p:nvSpPr>
        <p:spPr>
          <a:xfrm>
            <a:off x="7840654" y="1596280"/>
            <a:ext cx="635047" cy="429087"/>
          </a:xfrm>
        </p:spPr>
        <p:txBody>
          <a:bodyPr wrap="square" anchor="ctr">
            <a:noAutofit/>
          </a:bodyPr>
          <a:lstStyle>
            <a:lvl1pPr marL="0" indent="0">
              <a:buNone/>
              <a:defRPr sz="600"/>
            </a:lvl1pPr>
          </a:lstStyle>
          <a:p>
            <a:r>
              <a:rPr lang="en-CA"/>
              <a:t>Add quote graphic here</a:t>
            </a:r>
          </a:p>
        </p:txBody>
      </p:sp>
      <p:sp>
        <p:nvSpPr>
          <p:cNvPr id="21" name="Content Placeholder 2">
            <a:extLst>
              <a:ext uri="{FF2B5EF4-FFF2-40B4-BE49-F238E27FC236}">
                <a16:creationId xmlns:a16="http://schemas.microsoft.com/office/drawing/2014/main" id="{B68C4A1E-2A3E-B54A-9B93-C3517E010AE7}"/>
              </a:ext>
            </a:extLst>
          </p:cNvPr>
          <p:cNvSpPr>
            <a:spLocks noGrp="1"/>
          </p:cNvSpPr>
          <p:nvPr>
            <p:ph type="body" idx="17" hasCustomPrompt="1"/>
          </p:nvPr>
        </p:nvSpPr>
        <p:spPr>
          <a:xfrm>
            <a:off x="7761326" y="2124222"/>
            <a:ext cx="3575050" cy="2598864"/>
          </a:xfrm>
        </p:spPr>
        <p:txBody>
          <a:bodyPr>
            <a:norm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22" name="Picture Placeholder 2">
            <a:extLst>
              <a:ext uri="{FF2B5EF4-FFF2-40B4-BE49-F238E27FC236}">
                <a16:creationId xmlns:a16="http://schemas.microsoft.com/office/drawing/2014/main" id="{8AE9CCAC-0C72-8248-A5D1-62CA8FEABECC}"/>
              </a:ext>
            </a:extLst>
          </p:cNvPr>
          <p:cNvSpPr>
            <a:spLocks noGrp="1" noChangeAspect="1"/>
          </p:cNvSpPr>
          <p:nvPr>
            <p:ph type="pic" sz="quarter" idx="13" hasCustomPrompt="1"/>
          </p:nvPr>
        </p:nvSpPr>
        <p:spPr>
          <a:xfrm>
            <a:off x="7818016" y="4888192"/>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23" name="Text Placeholder 4">
            <a:extLst>
              <a:ext uri="{FF2B5EF4-FFF2-40B4-BE49-F238E27FC236}">
                <a16:creationId xmlns:a16="http://schemas.microsoft.com/office/drawing/2014/main" id="{9980DE37-E068-5C4A-B802-DF0BDF99AF48}"/>
              </a:ext>
            </a:extLst>
          </p:cNvPr>
          <p:cNvSpPr>
            <a:spLocks noGrp="1"/>
          </p:cNvSpPr>
          <p:nvPr>
            <p:ph type="body" sz="quarter" idx="15" hasCustomPrompt="1"/>
          </p:nvPr>
        </p:nvSpPr>
        <p:spPr>
          <a:xfrm>
            <a:off x="8772314" y="5077459"/>
            <a:ext cx="2564062" cy="691515"/>
          </a:xfrm>
        </p:spPr>
        <p:txBody>
          <a:bodyPr>
            <a:norm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34990978-52AC-B046-97A0-FAFF4E4B51C4}"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8" name="Straight Connector 17">
            <a:extLst>
              <a:ext uri="{FF2B5EF4-FFF2-40B4-BE49-F238E27FC236}">
                <a16:creationId xmlns:a16="http://schemas.microsoft.com/office/drawing/2014/main" id="{603B8325-540B-6E4F-A47E-5BE09806C54F}"/>
              </a:ext>
            </a:extLst>
          </p:cNvPr>
          <p:cNvCxnSpPr>
            <a:cxnSpLocks/>
          </p:cNvCxnSpPr>
          <p:nvPr userDrawn="1"/>
        </p:nvCxnSpPr>
        <p:spPr>
          <a:xfrm>
            <a:off x="7524750" y="1592264"/>
            <a:ext cx="0" cy="41767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descr="A close up of a sign&#10;&#10;Description automatically generated">
            <a:extLst>
              <a:ext uri="{FF2B5EF4-FFF2-40B4-BE49-F238E27FC236}">
                <a16:creationId xmlns:a16="http://schemas.microsoft.com/office/drawing/2014/main" id="{E4BDB107-C9FD-B6D9-6771-3EA6E623634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34210866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Quote - Photo, Gradient Overlay">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16EF4062-3E45-BE44-8031-CA76D9A4701D}"/>
              </a:ext>
            </a:extLst>
          </p:cNvPr>
          <p:cNvSpPr>
            <a:spLocks noGrp="1"/>
          </p:cNvSpPr>
          <p:nvPr>
            <p:ph type="title" hasCustomPrompt="1"/>
          </p:nvPr>
        </p:nvSpPr>
        <p:spPr>
          <a:xfrm>
            <a:off x="0" y="-527539"/>
            <a:ext cx="12192000" cy="513471"/>
          </a:xfrm>
        </p:spPr>
        <p:txBody>
          <a:bodyPr anchor="b">
            <a:noAutofit/>
          </a:bodyPr>
          <a:lstStyle>
            <a:lvl1pPr>
              <a:defRPr sz="1800">
                <a:solidFill>
                  <a:schemeClr val="bg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6" name="Picture Placeholder 5">
            <a:extLst>
              <a:ext uri="{FF2B5EF4-FFF2-40B4-BE49-F238E27FC236}">
                <a16:creationId xmlns:a16="http://schemas.microsoft.com/office/drawing/2014/main" id="{A2494D7B-7589-7748-8BD2-C2BA1C8C6546}"/>
              </a:ext>
            </a:extLst>
          </p:cNvPr>
          <p:cNvSpPr>
            <a:spLocks noGrp="1"/>
          </p:cNvSpPr>
          <p:nvPr>
            <p:ph type="pic" sz="quarter" idx="17" hasCustomPrompt="1"/>
          </p:nvPr>
        </p:nvSpPr>
        <p:spPr>
          <a:xfrm>
            <a:off x="0" y="0"/>
            <a:ext cx="12192000" cy="6858000"/>
          </a:xfrm>
        </p:spPr>
        <p:txBody>
          <a:bodyPr/>
          <a:lstStyle>
            <a:lvl1pPr marL="0" indent="0">
              <a:buNone/>
              <a:defRPr>
                <a:highlight>
                  <a:srgbClr val="FF0000"/>
                </a:highlight>
              </a:defRPr>
            </a:lvl1pPr>
          </a:lstStyle>
          <a:p>
            <a:r>
              <a:rPr lang="en-US"/>
              <a:t>To change or insert the background image, you will need to access it by first moving the gradient block that is placed over the image (this gradient helps to ensure legibility of the quote). To move the gradient block, select it and shift the position so you can click on the picture icon in the center of the slide. After inserting the image, move the gradient block back to its original position. </a:t>
            </a:r>
          </a:p>
        </p:txBody>
      </p:sp>
      <p:sp>
        <p:nvSpPr>
          <p:cNvPr id="4" name="Text Placeholder 3">
            <a:extLst>
              <a:ext uri="{FF2B5EF4-FFF2-40B4-BE49-F238E27FC236}">
                <a16:creationId xmlns:a16="http://schemas.microsoft.com/office/drawing/2014/main" id="{ACBE36CE-0579-4F42-81E3-3A9D42CB63BE}"/>
              </a:ext>
            </a:extLst>
          </p:cNvPr>
          <p:cNvSpPr>
            <a:spLocks noGrp="1"/>
          </p:cNvSpPr>
          <p:nvPr>
            <p:ph type="body" sz="quarter" idx="16" hasCustomPrompt="1"/>
          </p:nvPr>
        </p:nvSpPr>
        <p:spPr>
          <a:xfrm>
            <a:off x="0" y="0"/>
            <a:ext cx="8239125" cy="6858000"/>
          </a:xfrm>
          <a:gradFill>
            <a:gsLst>
              <a:gs pos="100000">
                <a:schemeClr val="bg1">
                  <a:alpha val="0"/>
                </a:schemeClr>
              </a:gs>
              <a:gs pos="65000">
                <a:schemeClr val="bg1">
                  <a:alpha val="46074"/>
                </a:schemeClr>
              </a:gs>
            </a:gsLst>
            <a:lin ang="0" scaled="0"/>
          </a:gradFill>
          <a:ln w="0">
            <a:solidFill>
              <a:schemeClr val="bg1">
                <a:alpha val="0"/>
              </a:schemeClr>
            </a:solidFill>
          </a:ln>
        </p:spPr>
        <p:txBody>
          <a:bodyPr>
            <a:normAutofit/>
          </a:bodyPr>
          <a:lstStyle>
            <a:lvl1pPr marL="0" indent="0">
              <a:buNone/>
              <a:defRPr sz="100">
                <a:noFill/>
              </a:defRPr>
            </a:lvl1pPr>
            <a:lvl2pPr marL="457200" indent="0">
              <a:buNone/>
              <a:defRPr sz="100">
                <a:noFill/>
              </a:defRPr>
            </a:lvl2pPr>
            <a:lvl3pPr marL="914400" indent="0">
              <a:buNone/>
              <a:defRPr sz="100">
                <a:noFill/>
              </a:defRPr>
            </a:lvl3pPr>
            <a:lvl4pPr marL="1371600" indent="0">
              <a:buNone/>
              <a:defRPr sz="100">
                <a:noFill/>
              </a:defRPr>
            </a:lvl4pPr>
            <a:lvl5pPr marL="1828800" indent="0">
              <a:buNone/>
              <a:defRPr sz="100">
                <a:noFill/>
              </a:defRPr>
            </a:lvl5pPr>
          </a:lstStyle>
          <a:p>
            <a:pPr lvl="0"/>
            <a:r>
              <a:rPr lang="en-CA"/>
              <a:t> </a:t>
            </a:r>
          </a:p>
        </p:txBody>
      </p:sp>
      <p:sp>
        <p:nvSpPr>
          <p:cNvPr id="7" name="Picture Placeholder 2">
            <a:extLst>
              <a:ext uri="{FF2B5EF4-FFF2-40B4-BE49-F238E27FC236}">
                <a16:creationId xmlns:a16="http://schemas.microsoft.com/office/drawing/2014/main" id="{E107A325-34A1-A54C-B326-42F71C84FA67}"/>
              </a:ext>
            </a:extLst>
          </p:cNvPr>
          <p:cNvSpPr>
            <a:spLocks noGrp="1"/>
          </p:cNvSpPr>
          <p:nvPr>
            <p:ph type="pic" sz="quarter" idx="15" hasCustomPrompt="1"/>
          </p:nvPr>
        </p:nvSpPr>
        <p:spPr>
          <a:xfrm>
            <a:off x="868316" y="1056391"/>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D972FBA6-36B1-C743-8424-97C9843B8894}"/>
              </a:ext>
            </a:extLst>
          </p:cNvPr>
          <p:cNvSpPr>
            <a:spLocks noGrp="1"/>
          </p:cNvSpPr>
          <p:nvPr>
            <p:ph type="body" idx="1" hasCustomPrompt="1"/>
          </p:nvPr>
        </p:nvSpPr>
        <p:spPr>
          <a:xfrm>
            <a:off x="762000" y="1590675"/>
            <a:ext cx="5029200" cy="2238379"/>
          </a:xfrm>
          <a:noFill/>
        </p:spPr>
        <p:txBody>
          <a:bodyPr lIns="91440" tIns="45720" rIns="91440">
            <a:normAutofit/>
          </a:bodyPr>
          <a:lstStyle>
            <a:lvl1pPr marL="0" indent="0">
              <a:lnSpc>
                <a:spcPct val="100000"/>
              </a:lnSpc>
              <a:spcBef>
                <a:spcPts val="1600"/>
              </a:spcBef>
              <a:buNone/>
              <a:defRPr sz="2800" b="0" i="0">
                <a:latin typeface="Times" pitchFamily="2" charset="0"/>
              </a:defRPr>
            </a:lvl1pPr>
          </a:lstStyle>
          <a:p>
            <a:pPr lvl="0"/>
            <a:r>
              <a:rPr lang="en-CA"/>
              <a:t>Click to add quote text</a:t>
            </a:r>
          </a:p>
        </p:txBody>
      </p:sp>
      <p:sp>
        <p:nvSpPr>
          <p:cNvPr id="9" name="Picture Placeholder 2">
            <a:extLst>
              <a:ext uri="{FF2B5EF4-FFF2-40B4-BE49-F238E27FC236}">
                <a16:creationId xmlns:a16="http://schemas.microsoft.com/office/drawing/2014/main" id="{B9320892-3491-8649-85E9-A1BA284BC15C}"/>
              </a:ext>
            </a:extLst>
          </p:cNvPr>
          <p:cNvSpPr>
            <a:spLocks noGrp="1" noChangeAspect="1"/>
          </p:cNvSpPr>
          <p:nvPr>
            <p:ph type="pic" sz="quarter" idx="13" hasCustomPrompt="1"/>
          </p:nvPr>
        </p:nvSpPr>
        <p:spPr>
          <a:xfrm>
            <a:off x="873510" y="3979812"/>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5" name="Text Placeholder 4">
            <a:extLst>
              <a:ext uri="{FF2B5EF4-FFF2-40B4-BE49-F238E27FC236}">
                <a16:creationId xmlns:a16="http://schemas.microsoft.com/office/drawing/2014/main" id="{F9455CA0-65C1-3646-8F28-E9ED4ECEA4C4}"/>
              </a:ext>
            </a:extLst>
          </p:cNvPr>
          <p:cNvSpPr>
            <a:spLocks noGrp="1"/>
          </p:cNvSpPr>
          <p:nvPr>
            <p:ph type="body" sz="quarter" idx="14" hasCustomPrompt="1"/>
          </p:nvPr>
        </p:nvSpPr>
        <p:spPr>
          <a:xfrm>
            <a:off x="1820827" y="4148722"/>
            <a:ext cx="3970373" cy="691515"/>
          </a:xfrm>
        </p:spPr>
        <p:txBody>
          <a:bodyPr>
            <a:norm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18" name="Date Placeholder 3">
            <a:extLst>
              <a:ext uri="{FF2B5EF4-FFF2-40B4-BE49-F238E27FC236}">
                <a16:creationId xmlns:a16="http://schemas.microsoft.com/office/drawing/2014/main" id="{CD953424-7352-F14E-98DA-56EFE40B0553}"/>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CEBB640-AFD7-DC42-B000-990844F3B1D3}" type="datetime1">
              <a:rPr lang="en-CA" smtClean="0"/>
              <a:t>2026-10-15</a:t>
            </a:fld>
            <a:endParaRPr lang="en-CA"/>
          </a:p>
        </p:txBody>
      </p:sp>
      <p:sp>
        <p:nvSpPr>
          <p:cNvPr id="19" name="Footer Placeholder 4">
            <a:extLst>
              <a:ext uri="{FF2B5EF4-FFF2-40B4-BE49-F238E27FC236}">
                <a16:creationId xmlns:a16="http://schemas.microsoft.com/office/drawing/2014/main" id="{43657A8E-6A99-D24C-8885-D01CADD95493}"/>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20" name="Slide Number Placeholder 5">
            <a:extLst>
              <a:ext uri="{FF2B5EF4-FFF2-40B4-BE49-F238E27FC236}">
                <a16:creationId xmlns:a16="http://schemas.microsoft.com/office/drawing/2014/main" id="{775B80B7-B507-8145-8DBD-857CAFE74D8F}"/>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574616675"/>
      </p:ext>
    </p:extLst>
  </p:cSld>
  <p:clrMapOvr>
    <a:overrideClrMapping bg1="dk1" tx1="lt1" bg2="dk2" tx2="lt1" accent1="accent1" accent2="accent2" accent3="accent3" accent4="accent4" accent5="accent5" accent6="accent6" hlink="hlink" folHlink="folHlink"/>
  </p:clrMapOvr>
  <p:extLst>
    <p:ext uri="{DCECCB84-F9BA-43D5-87BE-67443E8EF086}">
      <p15:sldGuideLst xmlns:p15="http://schemas.microsoft.com/office/powerpoint/2012/main">
        <p15:guide id="1" pos="48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Quote - Photo, Dark Box">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14" name="Title 21">
            <a:extLst>
              <a:ext uri="{FF2B5EF4-FFF2-40B4-BE49-F238E27FC236}">
                <a16:creationId xmlns:a16="http://schemas.microsoft.com/office/drawing/2014/main" id="{42A0CCA8-0C1A-CE4E-8111-CB9CE02FC22A}"/>
              </a:ext>
            </a:extLst>
          </p:cNvPr>
          <p:cNvSpPr>
            <a:spLocks noGrp="1"/>
          </p:cNvSpPr>
          <p:nvPr>
            <p:ph type="title" hasCustomPrompt="1"/>
          </p:nvPr>
        </p:nvSpPr>
        <p:spPr>
          <a:xfrm>
            <a:off x="0" y="-527539"/>
            <a:ext cx="12192000" cy="513471"/>
          </a:xfrm>
        </p:spPr>
        <p:txBody>
          <a:bodyPr anchor="b">
            <a:noAutofit/>
          </a:bodyPr>
          <a:lstStyle>
            <a:lvl1pPr>
              <a:defRPr sz="1800">
                <a:solidFill>
                  <a:schemeClr val="bg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6" name="Picture Placeholder 5">
            <a:extLst>
              <a:ext uri="{FF2B5EF4-FFF2-40B4-BE49-F238E27FC236}">
                <a16:creationId xmlns:a16="http://schemas.microsoft.com/office/drawing/2014/main" id="{A2494D7B-7589-7748-8BD2-C2BA1C8C6546}"/>
              </a:ext>
            </a:extLst>
          </p:cNvPr>
          <p:cNvSpPr>
            <a:spLocks noGrp="1"/>
          </p:cNvSpPr>
          <p:nvPr>
            <p:ph type="pic" sz="quarter" idx="17"/>
          </p:nvPr>
        </p:nvSpPr>
        <p:spPr>
          <a:xfrm>
            <a:off x="0" y="0"/>
            <a:ext cx="12192000" cy="6858000"/>
          </a:xfrm>
        </p:spPr>
        <p:txBody>
          <a:bodyPr/>
          <a:lstStyle>
            <a:lvl1pPr marL="0" indent="0">
              <a:buNone/>
              <a:defRPr/>
            </a:lvl1pPr>
          </a:lstStyle>
          <a:p>
            <a:r>
              <a:rPr lang="en-US"/>
              <a:t>Click icon to add picture</a:t>
            </a:r>
          </a:p>
        </p:txBody>
      </p:sp>
      <p:sp>
        <p:nvSpPr>
          <p:cNvPr id="4" name="Text Placeholder 3">
            <a:extLst>
              <a:ext uri="{FF2B5EF4-FFF2-40B4-BE49-F238E27FC236}">
                <a16:creationId xmlns:a16="http://schemas.microsoft.com/office/drawing/2014/main" id="{ACBE36CE-0579-4F42-81E3-3A9D42CB63BE}"/>
              </a:ext>
            </a:extLst>
          </p:cNvPr>
          <p:cNvSpPr>
            <a:spLocks noGrp="1"/>
          </p:cNvSpPr>
          <p:nvPr>
            <p:ph type="body" sz="quarter" idx="16" hasCustomPrompt="1"/>
          </p:nvPr>
        </p:nvSpPr>
        <p:spPr>
          <a:xfrm>
            <a:off x="762000" y="1417637"/>
            <a:ext cx="4316412" cy="4022726"/>
          </a:xfrm>
          <a:solidFill>
            <a:schemeClr val="accent6">
              <a:alpha val="95000"/>
            </a:schemeClr>
          </a:solidFill>
          <a:ln w="0">
            <a:solidFill>
              <a:schemeClr val="bg1">
                <a:alpha val="0"/>
              </a:schemeClr>
            </a:solidFill>
          </a:ln>
        </p:spPr>
        <p:txBody>
          <a:bodyPr>
            <a:normAutofit/>
          </a:bodyPr>
          <a:lstStyle>
            <a:lvl1pPr marL="0" indent="0">
              <a:buNone/>
              <a:defRPr sz="100">
                <a:noFill/>
              </a:defRPr>
            </a:lvl1pPr>
            <a:lvl2pPr marL="457200" indent="0">
              <a:buNone/>
              <a:defRPr sz="100">
                <a:noFill/>
              </a:defRPr>
            </a:lvl2pPr>
            <a:lvl3pPr marL="914400" indent="0">
              <a:buNone/>
              <a:defRPr sz="100">
                <a:noFill/>
              </a:defRPr>
            </a:lvl3pPr>
            <a:lvl4pPr marL="1371600" indent="0">
              <a:buNone/>
              <a:defRPr sz="100">
                <a:noFill/>
              </a:defRPr>
            </a:lvl4pPr>
            <a:lvl5pPr marL="1828800" indent="0">
              <a:buNone/>
              <a:defRPr sz="100">
                <a:noFill/>
              </a:defRPr>
            </a:lvl5pPr>
          </a:lstStyle>
          <a:p>
            <a:pPr lvl="0"/>
            <a:r>
              <a:rPr lang="en-CA"/>
              <a:t> </a:t>
            </a:r>
          </a:p>
        </p:txBody>
      </p:sp>
      <p:sp>
        <p:nvSpPr>
          <p:cNvPr id="7" name="Picture Placeholder 2">
            <a:extLst>
              <a:ext uri="{FF2B5EF4-FFF2-40B4-BE49-F238E27FC236}">
                <a16:creationId xmlns:a16="http://schemas.microsoft.com/office/drawing/2014/main" id="{E107A325-34A1-A54C-B326-42F71C84FA67}"/>
              </a:ext>
            </a:extLst>
          </p:cNvPr>
          <p:cNvSpPr>
            <a:spLocks noGrp="1"/>
          </p:cNvSpPr>
          <p:nvPr>
            <p:ph type="pic" sz="quarter" idx="15" hasCustomPrompt="1"/>
          </p:nvPr>
        </p:nvSpPr>
        <p:spPr>
          <a:xfrm>
            <a:off x="1031866" y="1667452"/>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D972FBA6-36B1-C743-8424-97C9843B8894}"/>
              </a:ext>
            </a:extLst>
          </p:cNvPr>
          <p:cNvSpPr>
            <a:spLocks noGrp="1"/>
          </p:cNvSpPr>
          <p:nvPr>
            <p:ph type="body" idx="1" hasCustomPrompt="1"/>
          </p:nvPr>
        </p:nvSpPr>
        <p:spPr>
          <a:xfrm>
            <a:off x="925550" y="2157131"/>
            <a:ext cx="3795132" cy="2266101"/>
          </a:xfrm>
          <a:noFill/>
        </p:spPr>
        <p:txBody>
          <a:bodyPr lIns="91440" tIns="45720" rIns="91440">
            <a:norm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9" name="Picture Placeholder 2">
            <a:extLst>
              <a:ext uri="{FF2B5EF4-FFF2-40B4-BE49-F238E27FC236}">
                <a16:creationId xmlns:a16="http://schemas.microsoft.com/office/drawing/2014/main" id="{B9320892-3491-8649-85E9-A1BA284BC15C}"/>
              </a:ext>
            </a:extLst>
          </p:cNvPr>
          <p:cNvSpPr>
            <a:spLocks noGrp="1" noChangeAspect="1"/>
          </p:cNvSpPr>
          <p:nvPr>
            <p:ph type="pic" sz="quarter" idx="13" hasCustomPrompt="1"/>
          </p:nvPr>
        </p:nvSpPr>
        <p:spPr>
          <a:xfrm>
            <a:off x="1037060" y="4423232"/>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5" name="Text Placeholder 4">
            <a:extLst>
              <a:ext uri="{FF2B5EF4-FFF2-40B4-BE49-F238E27FC236}">
                <a16:creationId xmlns:a16="http://schemas.microsoft.com/office/drawing/2014/main" id="{F9455CA0-65C1-3646-8F28-E9ED4ECEA4C4}"/>
              </a:ext>
            </a:extLst>
          </p:cNvPr>
          <p:cNvSpPr>
            <a:spLocks noGrp="1"/>
          </p:cNvSpPr>
          <p:nvPr>
            <p:ph type="body" sz="quarter" idx="14" hasCustomPrompt="1"/>
          </p:nvPr>
        </p:nvSpPr>
        <p:spPr>
          <a:xfrm>
            <a:off x="1984378" y="4592142"/>
            <a:ext cx="2803212" cy="691515"/>
          </a:xfrm>
        </p:spPr>
        <p:txBody>
          <a:bodyPr>
            <a:norm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11" name="Date Placeholder 3">
            <a:extLst>
              <a:ext uri="{FF2B5EF4-FFF2-40B4-BE49-F238E27FC236}">
                <a16:creationId xmlns:a16="http://schemas.microsoft.com/office/drawing/2014/main" id="{A997FCAD-E718-4F4A-95DC-568DC7D15150}"/>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8612DDD5-EE66-E446-8E65-0AD134A0D8FB}" type="datetime1">
              <a:rPr lang="en-CA" smtClean="0"/>
              <a:t>2026-10-15</a:t>
            </a:fld>
            <a:endParaRPr lang="en-CA"/>
          </a:p>
        </p:txBody>
      </p:sp>
      <p:sp>
        <p:nvSpPr>
          <p:cNvPr id="12" name="Footer Placeholder 4">
            <a:extLst>
              <a:ext uri="{FF2B5EF4-FFF2-40B4-BE49-F238E27FC236}">
                <a16:creationId xmlns:a16="http://schemas.microsoft.com/office/drawing/2014/main" id="{5A2C499F-AF7C-7745-A90D-D66D3088CC09}"/>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3" name="Slide Number Placeholder 5">
            <a:extLst>
              <a:ext uri="{FF2B5EF4-FFF2-40B4-BE49-F238E27FC236}">
                <a16:creationId xmlns:a16="http://schemas.microsoft.com/office/drawing/2014/main" id="{2797DF8F-A7DA-A649-B066-AF3F200344EE}"/>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1865216784"/>
      </p:ext>
    </p:extLst>
  </p:cSld>
  <p:clrMapOvr>
    <a:overrideClrMapping bg1="dk1" tx1="lt1" bg2="dk2" tx2="lt1" accent1="accent1" accent2="accent2" accent3="accent3" accent4="accent4" accent5="accent5" accent6="accent6" hlink="hlink" folHlink="folHlink"/>
  </p:clrMapOvr>
  <p:extLst>
    <p:ext uri="{DCECCB84-F9BA-43D5-87BE-67443E8EF086}">
      <p15:sldGuideLst xmlns:p15="http://schemas.microsoft.com/office/powerpoint/2012/main">
        <p15:guide id="1" pos="480">
          <p15:clr>
            <a:srgbClr val="FBAE40"/>
          </p15:clr>
        </p15:guide>
        <p15:guide id="2" pos="720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Quote - Photo, Light Box">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13" name="Title 21">
            <a:extLst>
              <a:ext uri="{FF2B5EF4-FFF2-40B4-BE49-F238E27FC236}">
                <a16:creationId xmlns:a16="http://schemas.microsoft.com/office/drawing/2014/main" id="{72B287F2-1F1D-7646-9577-24C43117812A}"/>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6" name="Picture Placeholder 5">
            <a:extLst>
              <a:ext uri="{FF2B5EF4-FFF2-40B4-BE49-F238E27FC236}">
                <a16:creationId xmlns:a16="http://schemas.microsoft.com/office/drawing/2014/main" id="{A2494D7B-7589-7748-8BD2-C2BA1C8C6546}"/>
              </a:ext>
            </a:extLst>
          </p:cNvPr>
          <p:cNvSpPr>
            <a:spLocks noGrp="1"/>
          </p:cNvSpPr>
          <p:nvPr>
            <p:ph type="pic" sz="quarter" idx="17"/>
          </p:nvPr>
        </p:nvSpPr>
        <p:spPr>
          <a:xfrm>
            <a:off x="0" y="0"/>
            <a:ext cx="12192000" cy="6858000"/>
          </a:xfrm>
        </p:spPr>
        <p:txBody>
          <a:bodyPr/>
          <a:lstStyle>
            <a:lvl1pPr marL="0" indent="0">
              <a:buNone/>
              <a:defRPr/>
            </a:lvl1pPr>
          </a:lstStyle>
          <a:p>
            <a:r>
              <a:rPr lang="en-US"/>
              <a:t>Click icon to add picture</a:t>
            </a:r>
          </a:p>
        </p:txBody>
      </p:sp>
      <p:sp>
        <p:nvSpPr>
          <p:cNvPr id="4" name="Text Placeholder 3">
            <a:extLst>
              <a:ext uri="{FF2B5EF4-FFF2-40B4-BE49-F238E27FC236}">
                <a16:creationId xmlns:a16="http://schemas.microsoft.com/office/drawing/2014/main" id="{ACBE36CE-0579-4F42-81E3-3A9D42CB63BE}"/>
              </a:ext>
            </a:extLst>
          </p:cNvPr>
          <p:cNvSpPr>
            <a:spLocks noGrp="1"/>
          </p:cNvSpPr>
          <p:nvPr>
            <p:ph type="body" sz="quarter" idx="16" hasCustomPrompt="1"/>
          </p:nvPr>
        </p:nvSpPr>
        <p:spPr>
          <a:xfrm>
            <a:off x="762000" y="1417637"/>
            <a:ext cx="4316412" cy="4022726"/>
          </a:xfrm>
          <a:solidFill>
            <a:schemeClr val="bg1"/>
          </a:solidFill>
          <a:ln w="0">
            <a:solidFill>
              <a:schemeClr val="bg1">
                <a:alpha val="0"/>
              </a:schemeClr>
            </a:solidFill>
          </a:ln>
        </p:spPr>
        <p:txBody>
          <a:bodyPr>
            <a:normAutofit/>
          </a:bodyPr>
          <a:lstStyle>
            <a:lvl1pPr marL="0" indent="0">
              <a:buNone/>
              <a:defRPr sz="100">
                <a:noFill/>
              </a:defRPr>
            </a:lvl1pPr>
            <a:lvl2pPr marL="457200" indent="0">
              <a:buNone/>
              <a:defRPr sz="100">
                <a:noFill/>
              </a:defRPr>
            </a:lvl2pPr>
            <a:lvl3pPr marL="914400" indent="0">
              <a:buNone/>
              <a:defRPr sz="100">
                <a:noFill/>
              </a:defRPr>
            </a:lvl3pPr>
            <a:lvl4pPr marL="1371600" indent="0">
              <a:buNone/>
              <a:defRPr sz="100">
                <a:noFill/>
              </a:defRPr>
            </a:lvl4pPr>
            <a:lvl5pPr marL="1828800" indent="0">
              <a:buNone/>
              <a:defRPr sz="100">
                <a:noFill/>
              </a:defRPr>
            </a:lvl5pPr>
          </a:lstStyle>
          <a:p>
            <a:pPr lvl="0"/>
            <a:r>
              <a:rPr lang="en-CA"/>
              <a:t> </a:t>
            </a:r>
          </a:p>
        </p:txBody>
      </p:sp>
      <p:sp>
        <p:nvSpPr>
          <p:cNvPr id="7" name="Picture Placeholder 2">
            <a:extLst>
              <a:ext uri="{FF2B5EF4-FFF2-40B4-BE49-F238E27FC236}">
                <a16:creationId xmlns:a16="http://schemas.microsoft.com/office/drawing/2014/main" id="{E107A325-34A1-A54C-B326-42F71C84FA67}"/>
              </a:ext>
            </a:extLst>
          </p:cNvPr>
          <p:cNvSpPr>
            <a:spLocks noGrp="1"/>
          </p:cNvSpPr>
          <p:nvPr>
            <p:ph type="pic" sz="quarter" idx="15" hasCustomPrompt="1"/>
          </p:nvPr>
        </p:nvSpPr>
        <p:spPr>
          <a:xfrm>
            <a:off x="1031866" y="1667452"/>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D972FBA6-36B1-C743-8424-97C9843B8894}"/>
              </a:ext>
            </a:extLst>
          </p:cNvPr>
          <p:cNvSpPr>
            <a:spLocks noGrp="1"/>
          </p:cNvSpPr>
          <p:nvPr>
            <p:ph type="body" idx="1" hasCustomPrompt="1"/>
          </p:nvPr>
        </p:nvSpPr>
        <p:spPr>
          <a:xfrm>
            <a:off x="925550" y="2157131"/>
            <a:ext cx="3795132" cy="2266101"/>
          </a:xfrm>
          <a:noFill/>
        </p:spPr>
        <p:txBody>
          <a:bodyPr lIns="91440" tIns="45720" rIns="91440">
            <a:norm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9" name="Picture Placeholder 2">
            <a:extLst>
              <a:ext uri="{FF2B5EF4-FFF2-40B4-BE49-F238E27FC236}">
                <a16:creationId xmlns:a16="http://schemas.microsoft.com/office/drawing/2014/main" id="{B9320892-3491-8649-85E9-A1BA284BC15C}"/>
              </a:ext>
            </a:extLst>
          </p:cNvPr>
          <p:cNvSpPr>
            <a:spLocks noGrp="1" noChangeAspect="1"/>
          </p:cNvSpPr>
          <p:nvPr>
            <p:ph type="pic" sz="quarter" idx="13" hasCustomPrompt="1"/>
          </p:nvPr>
        </p:nvSpPr>
        <p:spPr>
          <a:xfrm>
            <a:off x="1037060" y="4423232"/>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5" name="Text Placeholder 4">
            <a:extLst>
              <a:ext uri="{FF2B5EF4-FFF2-40B4-BE49-F238E27FC236}">
                <a16:creationId xmlns:a16="http://schemas.microsoft.com/office/drawing/2014/main" id="{F9455CA0-65C1-3646-8F28-E9ED4ECEA4C4}"/>
              </a:ext>
            </a:extLst>
          </p:cNvPr>
          <p:cNvSpPr>
            <a:spLocks noGrp="1"/>
          </p:cNvSpPr>
          <p:nvPr>
            <p:ph type="body" sz="quarter" idx="14" hasCustomPrompt="1"/>
          </p:nvPr>
        </p:nvSpPr>
        <p:spPr>
          <a:xfrm>
            <a:off x="1984378" y="4592142"/>
            <a:ext cx="2803212" cy="691515"/>
          </a:xfrm>
        </p:spPr>
        <p:txBody>
          <a:bodyPr>
            <a:norm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10" name="Date Placeholder 3">
            <a:extLst>
              <a:ext uri="{FF2B5EF4-FFF2-40B4-BE49-F238E27FC236}">
                <a16:creationId xmlns:a16="http://schemas.microsoft.com/office/drawing/2014/main" id="{01684734-1509-7E44-A078-09DDA3D8EA07}"/>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AD898DEA-DA6B-EB46-8B23-14C37EE46E93}" type="datetime1">
              <a:rPr lang="en-CA" smtClean="0"/>
              <a:t>2026-10-15</a:t>
            </a:fld>
            <a:endParaRPr lang="en-CA"/>
          </a:p>
        </p:txBody>
      </p:sp>
      <p:sp>
        <p:nvSpPr>
          <p:cNvPr id="11" name="Footer Placeholder 4">
            <a:extLst>
              <a:ext uri="{FF2B5EF4-FFF2-40B4-BE49-F238E27FC236}">
                <a16:creationId xmlns:a16="http://schemas.microsoft.com/office/drawing/2014/main" id="{20B57C5F-48F9-BD4A-9AC2-9A26E10386D1}"/>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2" name="Slide Number Placeholder 5">
            <a:extLst>
              <a:ext uri="{FF2B5EF4-FFF2-40B4-BE49-F238E27FC236}">
                <a16:creationId xmlns:a16="http://schemas.microsoft.com/office/drawing/2014/main" id="{7F9E328D-9FE1-2D40-B5F2-401DF0D4BFAF}"/>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10678404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480">
          <p15:clr>
            <a:srgbClr val="FBAE40"/>
          </p15:clr>
        </p15:guide>
        <p15:guide id="2" pos="720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Quote - Caret Center">
    <p:spTree>
      <p:nvGrpSpPr>
        <p:cNvPr id="1" name=""/>
        <p:cNvGrpSpPr/>
        <p:nvPr/>
      </p:nvGrpSpPr>
      <p:grpSpPr>
        <a:xfrm>
          <a:off x="0" y="0"/>
          <a:ext cx="0" cy="0"/>
          <a:chOff x="0" y="0"/>
          <a:chExt cx="0" cy="0"/>
        </a:xfrm>
      </p:grpSpPr>
      <p:sp>
        <p:nvSpPr>
          <p:cNvPr id="13" name="Title 21">
            <a:extLst>
              <a:ext uri="{FF2B5EF4-FFF2-40B4-BE49-F238E27FC236}">
                <a16:creationId xmlns:a16="http://schemas.microsoft.com/office/drawing/2014/main" id="{96CB9824-D180-3B45-BCF0-C585AA3036DA}"/>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type="body" idx="1" hasCustomPrompt="1"/>
          </p:nvPr>
        </p:nvSpPr>
        <p:spPr>
          <a:xfrm>
            <a:off x="2540908" y="1628775"/>
            <a:ext cx="7110184" cy="2386283"/>
          </a:xfrm>
        </p:spPr>
        <p:txBody>
          <a:bodyPr anchor="ctr" anchorCtr="0">
            <a:normAutofit/>
          </a:bodyPr>
          <a:lstStyle>
            <a:lvl1pPr marL="0" indent="0" algn="ctr">
              <a:lnSpc>
                <a:spcPct val="100000"/>
              </a:lnSpc>
              <a:spcBef>
                <a:spcPts val="1600"/>
              </a:spcBef>
              <a:buNone/>
              <a:defRPr sz="2200" b="0" i="0">
                <a:latin typeface="Times" pitchFamily="2" charset="0"/>
              </a:defRPr>
            </a:lvl1pPr>
          </a:lstStyle>
          <a:p>
            <a:pPr lvl="0"/>
            <a:r>
              <a:rPr lang="en-CA"/>
              <a:t>Click to add quote text</a:t>
            </a:r>
          </a:p>
        </p:txBody>
      </p:sp>
      <p:sp>
        <p:nvSpPr>
          <p:cNvPr id="3" name="Picture Placeholder 2">
            <a:extLst>
              <a:ext uri="{FF2B5EF4-FFF2-40B4-BE49-F238E27FC236}">
                <a16:creationId xmlns:a16="http://schemas.microsoft.com/office/drawing/2014/main" id="{D997E6A2-C6E8-454B-9B1F-479B38514FDF}"/>
              </a:ext>
            </a:extLst>
          </p:cNvPr>
          <p:cNvSpPr>
            <a:spLocks noGrp="1" noChangeAspect="1"/>
          </p:cNvSpPr>
          <p:nvPr>
            <p:ph type="pic" sz="quarter" idx="13" hasCustomPrompt="1"/>
          </p:nvPr>
        </p:nvSpPr>
        <p:spPr>
          <a:xfrm>
            <a:off x="5682000" y="4023185"/>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5" name="Text Placeholder 4">
            <a:extLst>
              <a:ext uri="{FF2B5EF4-FFF2-40B4-BE49-F238E27FC236}">
                <a16:creationId xmlns:a16="http://schemas.microsoft.com/office/drawing/2014/main" id="{383D3051-3807-524C-BA10-05C263A690AC}"/>
              </a:ext>
            </a:extLst>
          </p:cNvPr>
          <p:cNvSpPr>
            <a:spLocks noGrp="1"/>
          </p:cNvSpPr>
          <p:nvPr>
            <p:ph type="body" sz="quarter" idx="14" hasCustomPrompt="1"/>
          </p:nvPr>
        </p:nvSpPr>
        <p:spPr>
          <a:xfrm>
            <a:off x="2540908" y="4937134"/>
            <a:ext cx="7110184" cy="691515"/>
          </a:xfrm>
        </p:spPr>
        <p:txBody>
          <a:bodyPr>
            <a:normAutofit/>
          </a:bodyPr>
          <a:lstStyle>
            <a:lvl1pPr marL="0" indent="0" algn="ctr">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CD907DBB-F883-8744-8E5B-DAD1898CEB39}"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pic>
        <p:nvPicPr>
          <p:cNvPr id="14" name="Picture 13">
            <a:extLst>
              <a:ext uri="{FF2B5EF4-FFF2-40B4-BE49-F238E27FC236}">
                <a16:creationId xmlns:a16="http://schemas.microsoft.com/office/drawing/2014/main" id="{EEBECD8F-3F15-1849-9853-9EDBB561FD32}"/>
              </a:ext>
            </a:extLst>
          </p:cNvPr>
          <p:cNvPicPr>
            <a:picLocks noChangeAspect="1"/>
          </p:cNvPicPr>
          <p:nvPr userDrawn="1"/>
        </p:nvPicPr>
        <p:blipFill>
          <a:blip r:embed="rId2"/>
          <a:stretch>
            <a:fillRect/>
          </a:stretch>
        </p:blipFill>
        <p:spPr>
          <a:xfrm>
            <a:off x="5647354" y="409262"/>
            <a:ext cx="897292" cy="458755"/>
          </a:xfrm>
          <a:prstGeom prst="rect">
            <a:avLst/>
          </a:prstGeom>
        </p:spPr>
      </p:pic>
      <p:pic>
        <p:nvPicPr>
          <p:cNvPr id="2" name="Picture 1" descr="A close up of a sign&#10;&#10;Description automatically generated">
            <a:extLst>
              <a:ext uri="{FF2B5EF4-FFF2-40B4-BE49-F238E27FC236}">
                <a16:creationId xmlns:a16="http://schemas.microsoft.com/office/drawing/2014/main" id="{200BC95A-E025-18F8-0423-07F9B578C65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2880657921"/>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Quote - Caret Outline">
    <p:spTree>
      <p:nvGrpSpPr>
        <p:cNvPr id="1" name=""/>
        <p:cNvGrpSpPr/>
        <p:nvPr/>
      </p:nvGrpSpPr>
      <p:grpSpPr>
        <a:xfrm>
          <a:off x="0" y="0"/>
          <a:ext cx="0" cy="0"/>
          <a:chOff x="0" y="0"/>
          <a:chExt cx="0" cy="0"/>
        </a:xfrm>
      </p:grpSpPr>
      <p:sp>
        <p:nvSpPr>
          <p:cNvPr id="18" name="Title 21">
            <a:extLst>
              <a:ext uri="{FF2B5EF4-FFF2-40B4-BE49-F238E27FC236}">
                <a16:creationId xmlns:a16="http://schemas.microsoft.com/office/drawing/2014/main" id="{18DB0B79-3686-D644-A3EF-C076F083A46B}"/>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14" name="Picture Placeholder 2">
            <a:extLst>
              <a:ext uri="{FF2B5EF4-FFF2-40B4-BE49-F238E27FC236}">
                <a16:creationId xmlns:a16="http://schemas.microsoft.com/office/drawing/2014/main" id="{0E6DD0F2-DAD6-B143-B424-A51285AB6EA0}"/>
              </a:ext>
            </a:extLst>
          </p:cNvPr>
          <p:cNvSpPr>
            <a:spLocks noGrp="1"/>
          </p:cNvSpPr>
          <p:nvPr>
            <p:ph type="pic" sz="quarter" idx="15" hasCustomPrompt="1"/>
          </p:nvPr>
        </p:nvSpPr>
        <p:spPr>
          <a:xfrm>
            <a:off x="868316" y="1056391"/>
            <a:ext cx="635047" cy="429087"/>
          </a:xfrm>
        </p:spPr>
        <p:txBody>
          <a:bodyPr wrap="square" anchor="ctr">
            <a:noAutofit/>
          </a:bodyPr>
          <a:lstStyle>
            <a:lvl1pPr marL="0" indent="0">
              <a:buNone/>
              <a:defRPr sz="600"/>
            </a:lvl1pPr>
          </a:lstStyle>
          <a:p>
            <a:r>
              <a:rPr lang="en-CA"/>
              <a:t>Add quote graphic here</a:t>
            </a:r>
          </a:p>
        </p:txBody>
      </p:sp>
      <p:sp>
        <p:nvSpPr>
          <p:cNvPr id="15" name="Content Placeholder 2">
            <a:extLst>
              <a:ext uri="{FF2B5EF4-FFF2-40B4-BE49-F238E27FC236}">
                <a16:creationId xmlns:a16="http://schemas.microsoft.com/office/drawing/2014/main" id="{3B85C700-D09B-1341-9627-A8A0D1B7AE67}"/>
              </a:ext>
            </a:extLst>
          </p:cNvPr>
          <p:cNvSpPr>
            <a:spLocks noGrp="1"/>
          </p:cNvSpPr>
          <p:nvPr>
            <p:ph type="body" idx="1" hasCustomPrompt="1"/>
          </p:nvPr>
        </p:nvSpPr>
        <p:spPr>
          <a:xfrm>
            <a:off x="762000" y="1590675"/>
            <a:ext cx="5029200" cy="2238379"/>
          </a:xfrm>
          <a:noFill/>
        </p:spPr>
        <p:txBody>
          <a:bodyPr lIns="91440" tIns="45720" rIns="91440">
            <a:norm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16" name="Picture Placeholder 2">
            <a:extLst>
              <a:ext uri="{FF2B5EF4-FFF2-40B4-BE49-F238E27FC236}">
                <a16:creationId xmlns:a16="http://schemas.microsoft.com/office/drawing/2014/main" id="{31C5FF50-A4C5-B14B-9D56-D5CBA27F0BF8}"/>
              </a:ext>
            </a:extLst>
          </p:cNvPr>
          <p:cNvSpPr>
            <a:spLocks noGrp="1" noChangeAspect="1"/>
          </p:cNvSpPr>
          <p:nvPr>
            <p:ph type="pic" sz="quarter" idx="13" hasCustomPrompt="1"/>
          </p:nvPr>
        </p:nvSpPr>
        <p:spPr>
          <a:xfrm>
            <a:off x="873510" y="3979812"/>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7" name="Text Placeholder 4">
            <a:extLst>
              <a:ext uri="{FF2B5EF4-FFF2-40B4-BE49-F238E27FC236}">
                <a16:creationId xmlns:a16="http://schemas.microsoft.com/office/drawing/2014/main" id="{A244E745-CA21-514D-B1CC-FBD53E0600B5}"/>
              </a:ext>
            </a:extLst>
          </p:cNvPr>
          <p:cNvSpPr>
            <a:spLocks noGrp="1"/>
          </p:cNvSpPr>
          <p:nvPr>
            <p:ph type="body" sz="quarter" idx="14" hasCustomPrompt="1"/>
          </p:nvPr>
        </p:nvSpPr>
        <p:spPr>
          <a:xfrm>
            <a:off x="1820827" y="4148722"/>
            <a:ext cx="3970373" cy="691515"/>
          </a:xfrm>
        </p:spPr>
        <p:txBody>
          <a:bodyPr>
            <a:norm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pic>
        <p:nvPicPr>
          <p:cNvPr id="13" name="Picture 12">
            <a:extLst>
              <a:ext uri="{FF2B5EF4-FFF2-40B4-BE49-F238E27FC236}">
                <a16:creationId xmlns:a16="http://schemas.microsoft.com/office/drawing/2014/main" id="{6504C069-273A-4F44-998A-E47B4AD126E9}"/>
              </a:ext>
            </a:extLst>
          </p:cNvPr>
          <p:cNvPicPr>
            <a:picLocks noChangeAspect="1"/>
          </p:cNvPicPr>
          <p:nvPr userDrawn="1"/>
        </p:nvPicPr>
        <p:blipFill rotWithShape="1">
          <a:blip r:embed="rId2">
            <a:alphaModFix amt="40000"/>
          </a:blip>
          <a:srcRect l="1820" t="-3413" r="29666" b="7896"/>
          <a:stretch/>
        </p:blipFill>
        <p:spPr>
          <a:xfrm>
            <a:off x="3948051" y="1111346"/>
            <a:ext cx="8243949" cy="5746654"/>
          </a:xfrm>
          <a:prstGeom prst="rect">
            <a:avLst/>
          </a:prstGeom>
        </p:spPr>
      </p:pic>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F0BBA188-7DE9-E74A-A729-F4947148E915}"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pic>
        <p:nvPicPr>
          <p:cNvPr id="2" name="Picture 1" descr="A close up of a sign&#10;&#10;Description automatically generated">
            <a:extLst>
              <a:ext uri="{FF2B5EF4-FFF2-40B4-BE49-F238E27FC236}">
                <a16:creationId xmlns:a16="http://schemas.microsoft.com/office/drawing/2014/main" id="{E70B22D8-6662-920E-C0E8-5186C75911F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806419723"/>
      </p:ext>
    </p:extLst>
  </p:cSld>
  <p:clrMapOvr>
    <a:masterClrMapping/>
  </p:clrMapOvr>
  <p:extLst>
    <p:ext uri="{DCECCB84-F9BA-43D5-87BE-67443E8EF086}">
      <p15:sldGuideLst xmlns:p15="http://schemas.microsoft.com/office/powerpoint/2012/main">
        <p15:guide id="3" pos="48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Quote - Caret Solid">
    <p:spTree>
      <p:nvGrpSpPr>
        <p:cNvPr id="1" name=""/>
        <p:cNvGrpSpPr/>
        <p:nvPr/>
      </p:nvGrpSpPr>
      <p:grpSpPr>
        <a:xfrm>
          <a:off x="0" y="0"/>
          <a:ext cx="0" cy="0"/>
          <a:chOff x="0" y="0"/>
          <a:chExt cx="0" cy="0"/>
        </a:xfrm>
      </p:grpSpPr>
      <p:sp>
        <p:nvSpPr>
          <p:cNvPr id="20" name="Title 21">
            <a:extLst>
              <a:ext uri="{FF2B5EF4-FFF2-40B4-BE49-F238E27FC236}">
                <a16:creationId xmlns:a16="http://schemas.microsoft.com/office/drawing/2014/main" id="{76B63AED-8803-184C-884D-1CBBBC81E2A2}"/>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12" name="Picture Placeholder 2">
            <a:extLst>
              <a:ext uri="{FF2B5EF4-FFF2-40B4-BE49-F238E27FC236}">
                <a16:creationId xmlns:a16="http://schemas.microsoft.com/office/drawing/2014/main" id="{D3697183-5994-924B-B7EB-809F7D7CED19}"/>
              </a:ext>
            </a:extLst>
          </p:cNvPr>
          <p:cNvSpPr>
            <a:spLocks noGrp="1"/>
          </p:cNvSpPr>
          <p:nvPr>
            <p:ph type="pic" sz="quarter" idx="15" hasCustomPrompt="1"/>
          </p:nvPr>
        </p:nvSpPr>
        <p:spPr>
          <a:xfrm>
            <a:off x="868316" y="1056391"/>
            <a:ext cx="635047" cy="429087"/>
          </a:xfrm>
        </p:spPr>
        <p:txBody>
          <a:bodyPr wrap="square" anchor="ctr">
            <a:noAutofit/>
          </a:bodyPr>
          <a:lstStyle>
            <a:lvl1pPr marL="0" indent="0">
              <a:buNone/>
              <a:defRPr sz="600"/>
            </a:lvl1pPr>
          </a:lstStyle>
          <a:p>
            <a:r>
              <a:rPr lang="en-CA"/>
              <a:t>Add quote graphic here</a:t>
            </a:r>
          </a:p>
        </p:txBody>
      </p:sp>
      <p:sp>
        <p:nvSpPr>
          <p:cNvPr id="14" name="Content Placeholder 2">
            <a:extLst>
              <a:ext uri="{FF2B5EF4-FFF2-40B4-BE49-F238E27FC236}">
                <a16:creationId xmlns:a16="http://schemas.microsoft.com/office/drawing/2014/main" id="{DA1902DA-7050-A846-BADD-F38E153E793A}"/>
              </a:ext>
            </a:extLst>
          </p:cNvPr>
          <p:cNvSpPr>
            <a:spLocks noGrp="1"/>
          </p:cNvSpPr>
          <p:nvPr>
            <p:ph type="body" idx="1" hasCustomPrompt="1"/>
          </p:nvPr>
        </p:nvSpPr>
        <p:spPr>
          <a:xfrm>
            <a:off x="762000" y="1590675"/>
            <a:ext cx="5029200" cy="2238379"/>
          </a:xfrm>
          <a:noFill/>
        </p:spPr>
        <p:txBody>
          <a:bodyPr lIns="91440" tIns="45720" rIns="91440">
            <a:norm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18" name="Picture Placeholder 2">
            <a:extLst>
              <a:ext uri="{FF2B5EF4-FFF2-40B4-BE49-F238E27FC236}">
                <a16:creationId xmlns:a16="http://schemas.microsoft.com/office/drawing/2014/main" id="{CC557041-3D93-7F4A-A593-BCE75219AF23}"/>
              </a:ext>
            </a:extLst>
          </p:cNvPr>
          <p:cNvSpPr>
            <a:spLocks noGrp="1" noChangeAspect="1"/>
          </p:cNvSpPr>
          <p:nvPr>
            <p:ph type="pic" sz="quarter" idx="13" hasCustomPrompt="1"/>
          </p:nvPr>
        </p:nvSpPr>
        <p:spPr>
          <a:xfrm>
            <a:off x="873510" y="3979812"/>
            <a:ext cx="828000" cy="8280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9" name="Text Placeholder 4">
            <a:extLst>
              <a:ext uri="{FF2B5EF4-FFF2-40B4-BE49-F238E27FC236}">
                <a16:creationId xmlns:a16="http://schemas.microsoft.com/office/drawing/2014/main" id="{7039416B-DEE1-D643-9E4B-6B8453B7753B}"/>
              </a:ext>
            </a:extLst>
          </p:cNvPr>
          <p:cNvSpPr>
            <a:spLocks noGrp="1"/>
          </p:cNvSpPr>
          <p:nvPr>
            <p:ph type="body" sz="quarter" idx="14" hasCustomPrompt="1"/>
          </p:nvPr>
        </p:nvSpPr>
        <p:spPr>
          <a:xfrm>
            <a:off x="1820827" y="4148722"/>
            <a:ext cx="3970373" cy="691515"/>
          </a:xfrm>
        </p:spPr>
        <p:txBody>
          <a:bodyPr>
            <a:norm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pic>
        <p:nvPicPr>
          <p:cNvPr id="13" name="Picture 12">
            <a:extLst>
              <a:ext uri="{FF2B5EF4-FFF2-40B4-BE49-F238E27FC236}">
                <a16:creationId xmlns:a16="http://schemas.microsoft.com/office/drawing/2014/main" id="{F96D9D7E-EB46-9841-B85B-B38EFB95E948}"/>
              </a:ext>
            </a:extLst>
          </p:cNvPr>
          <p:cNvPicPr>
            <a:picLocks noChangeAspect="1"/>
          </p:cNvPicPr>
          <p:nvPr userDrawn="1"/>
        </p:nvPicPr>
        <p:blipFill rotWithShape="1">
          <a:blip r:embed="rId2">
            <a:alphaModFix amt="39000"/>
          </a:blip>
          <a:srcRect l="-3644" t="-25966" r="27535" b="151"/>
          <a:stretch/>
        </p:blipFill>
        <p:spPr>
          <a:xfrm>
            <a:off x="3894820" y="0"/>
            <a:ext cx="8297180" cy="6858000"/>
          </a:xfrm>
          <a:prstGeom prst="rect">
            <a:avLst/>
          </a:prstGeom>
        </p:spPr>
      </p:pic>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4FE2773E-DFB3-194C-AE32-75EF3CE7EC69}"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pic>
        <p:nvPicPr>
          <p:cNvPr id="2" name="Picture 1" descr="A close up of a sign&#10;&#10;Description automatically generated">
            <a:extLst>
              <a:ext uri="{FF2B5EF4-FFF2-40B4-BE49-F238E27FC236}">
                <a16:creationId xmlns:a16="http://schemas.microsoft.com/office/drawing/2014/main" id="{2EE87768-DD73-1EEC-D2A1-07907E926B6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3529515156"/>
      </p:ext>
    </p:extLst>
  </p:cSld>
  <p:clrMapOvr>
    <a:masterClrMapping/>
  </p:clrMapOvr>
  <p:extLst>
    <p:ext uri="{DCECCB84-F9BA-43D5-87BE-67443E8EF086}">
      <p15:sldGuideLst xmlns:p15="http://schemas.microsoft.com/office/powerpoint/2012/main">
        <p15:guide id="2" pos="4203">
          <p15:clr>
            <a:srgbClr val="FBAE40"/>
          </p15:clr>
        </p15:guide>
        <p15:guide id="3" pos="48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Title, 3-Picture Gri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AB39C-01F5-B242-8776-B26D354AA1AE}"/>
              </a:ext>
            </a:extLst>
          </p:cNvPr>
          <p:cNvSpPr>
            <a:spLocks noGrp="1"/>
          </p:cNvSpPr>
          <p:nvPr>
            <p:ph type="title"/>
          </p:nvPr>
        </p:nvSpPr>
        <p:spPr/>
        <p:txBody>
          <a:bodyPr/>
          <a:lstStyle/>
          <a:p>
            <a:r>
              <a:rPr lang="en-US"/>
              <a:t>Click to edit Master title style</a:t>
            </a:r>
            <a:endParaRPr lang="en-CA"/>
          </a:p>
        </p:txBody>
      </p:sp>
      <p:sp>
        <p:nvSpPr>
          <p:cNvPr id="15" name="Picture Placeholder 2">
            <a:extLst>
              <a:ext uri="{FF2B5EF4-FFF2-40B4-BE49-F238E27FC236}">
                <a16:creationId xmlns:a16="http://schemas.microsoft.com/office/drawing/2014/main" id="{94ECB821-172D-0A49-8137-DAF75FDBA84E}"/>
              </a:ext>
            </a:extLst>
          </p:cNvPr>
          <p:cNvSpPr>
            <a:spLocks noGrp="1"/>
          </p:cNvSpPr>
          <p:nvPr>
            <p:ph type="pic" sz="quarter" idx="15"/>
          </p:nvPr>
        </p:nvSpPr>
        <p:spPr>
          <a:xfrm>
            <a:off x="381001" y="1592265"/>
            <a:ext cx="6975474" cy="4905736"/>
          </a:xfrm>
        </p:spPr>
        <p:txBody>
          <a:bodyPr/>
          <a:lstStyle>
            <a:lvl1pPr marL="0" indent="0">
              <a:buNone/>
              <a:defRPr/>
            </a:lvl1pPr>
          </a:lstStyle>
          <a:p>
            <a:r>
              <a:rPr lang="en-US"/>
              <a:t>Click icon to add picture</a:t>
            </a:r>
            <a:endParaRPr lang="en-CA"/>
          </a:p>
        </p:txBody>
      </p:sp>
      <p:sp>
        <p:nvSpPr>
          <p:cNvPr id="13" name="Picture Placeholder 2">
            <a:extLst>
              <a:ext uri="{FF2B5EF4-FFF2-40B4-BE49-F238E27FC236}">
                <a16:creationId xmlns:a16="http://schemas.microsoft.com/office/drawing/2014/main" id="{D9138B82-0DB9-8A4F-B70E-D4F5116B8A98}"/>
              </a:ext>
            </a:extLst>
          </p:cNvPr>
          <p:cNvSpPr>
            <a:spLocks noGrp="1"/>
          </p:cNvSpPr>
          <p:nvPr>
            <p:ph type="pic" sz="quarter" idx="16"/>
          </p:nvPr>
        </p:nvSpPr>
        <p:spPr>
          <a:xfrm>
            <a:off x="7493961" y="1592264"/>
            <a:ext cx="4317038" cy="2384124"/>
          </a:xfrm>
        </p:spPr>
        <p:txBody>
          <a:bodyPr/>
          <a:lstStyle>
            <a:lvl1pPr marL="0" indent="0">
              <a:buNone/>
              <a:defRPr/>
            </a:lvl1pPr>
          </a:lstStyle>
          <a:p>
            <a:r>
              <a:rPr lang="en-US"/>
              <a:t>Click icon to add picture</a:t>
            </a:r>
            <a:endParaRPr lang="en-CA"/>
          </a:p>
        </p:txBody>
      </p:sp>
      <p:sp>
        <p:nvSpPr>
          <p:cNvPr id="8" name="Picture Placeholder 2">
            <a:extLst>
              <a:ext uri="{FF2B5EF4-FFF2-40B4-BE49-F238E27FC236}">
                <a16:creationId xmlns:a16="http://schemas.microsoft.com/office/drawing/2014/main" id="{08E55715-D9F0-EE4C-85D2-85080921B5A5}"/>
              </a:ext>
            </a:extLst>
          </p:cNvPr>
          <p:cNvSpPr>
            <a:spLocks noGrp="1"/>
          </p:cNvSpPr>
          <p:nvPr>
            <p:ph type="pic" sz="quarter" idx="17"/>
          </p:nvPr>
        </p:nvSpPr>
        <p:spPr>
          <a:xfrm>
            <a:off x="7493961" y="4113874"/>
            <a:ext cx="4317039" cy="2384124"/>
          </a:xfrm>
        </p:spPr>
        <p:txBody>
          <a:bodyPr/>
          <a:lstStyle>
            <a:lvl1pPr marL="0" indent="0">
              <a:buNone/>
              <a:defRPr/>
            </a:lvl1pPr>
          </a:lstStyle>
          <a:p>
            <a:r>
              <a:rPr lang="en-US"/>
              <a:t>Click icon to add picture</a:t>
            </a:r>
            <a:endParaRPr lang="en-CA"/>
          </a:p>
        </p:txBody>
      </p:sp>
      <p:sp>
        <p:nvSpPr>
          <p:cNvPr id="6" name="Date Placeholder 3">
            <a:extLst>
              <a:ext uri="{FF2B5EF4-FFF2-40B4-BE49-F238E27FC236}">
                <a16:creationId xmlns:a16="http://schemas.microsoft.com/office/drawing/2014/main" id="{FD96FF29-7A2B-A842-910A-2007CA0FEA3D}"/>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030FDA0-50E0-2247-AC06-2013F33A34DB}" type="datetime1">
              <a:rPr lang="en-CA" smtClean="0"/>
              <a:t>2026-10-15</a:t>
            </a:fld>
            <a:endParaRPr lang="en-CA"/>
          </a:p>
        </p:txBody>
      </p:sp>
      <p:sp>
        <p:nvSpPr>
          <p:cNvPr id="7" name="Footer Placeholder 4">
            <a:extLst>
              <a:ext uri="{FF2B5EF4-FFF2-40B4-BE49-F238E27FC236}">
                <a16:creationId xmlns:a16="http://schemas.microsoft.com/office/drawing/2014/main" id="{2EC2A6CF-F397-3D4E-868F-EF8632650B34}"/>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9" name="Slide Number Placeholder 5">
            <a:extLst>
              <a:ext uri="{FF2B5EF4-FFF2-40B4-BE49-F238E27FC236}">
                <a16:creationId xmlns:a16="http://schemas.microsoft.com/office/drawing/2014/main" id="{96332AEE-00D5-7C49-84EF-F5A63120F76B}"/>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2334463829"/>
      </p:ext>
    </p:extLst>
  </p:cSld>
  <p:clrMapOvr>
    <a:masterClrMapping/>
  </p:clrMapOvr>
  <p:extLst>
    <p:ext uri="{DCECCB84-F9BA-43D5-87BE-67443E8EF086}">
      <p15:sldGuideLst xmlns:p15="http://schemas.microsoft.com/office/powerpoint/2012/main">
        <p15:guide id="2" pos="74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itle, 4-Picture Grid (Portrai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1C1072-704A-AB49-AB68-80090BDD75E7}"/>
              </a:ext>
            </a:extLst>
          </p:cNvPr>
          <p:cNvSpPr>
            <a:spLocks noGrp="1"/>
          </p:cNvSpPr>
          <p:nvPr>
            <p:ph type="title"/>
          </p:nvPr>
        </p:nvSpPr>
        <p:spPr/>
        <p:txBody>
          <a:bodyPr/>
          <a:lstStyle/>
          <a:p>
            <a:r>
              <a:rPr lang="en-US"/>
              <a:t>Click to edit Master title style</a:t>
            </a:r>
            <a:endParaRPr lang="en-CA"/>
          </a:p>
        </p:txBody>
      </p:sp>
      <p:sp>
        <p:nvSpPr>
          <p:cNvPr id="9" name="Picture Placeholder 8">
            <a:extLst>
              <a:ext uri="{FF2B5EF4-FFF2-40B4-BE49-F238E27FC236}">
                <a16:creationId xmlns:a16="http://schemas.microsoft.com/office/drawing/2014/main" id="{0BAEDB00-7364-074D-B301-A8475A77F07A}"/>
              </a:ext>
            </a:extLst>
          </p:cNvPr>
          <p:cNvSpPr>
            <a:spLocks noGrp="1"/>
          </p:cNvSpPr>
          <p:nvPr>
            <p:ph type="pic" sz="quarter" idx="13"/>
          </p:nvPr>
        </p:nvSpPr>
        <p:spPr>
          <a:xfrm>
            <a:off x="381000" y="1592263"/>
            <a:ext cx="5646173" cy="4897437"/>
          </a:xfrm>
        </p:spPr>
        <p:txBody>
          <a:bodyPr/>
          <a:lstStyle>
            <a:lvl1pPr marL="0" indent="0">
              <a:buNone/>
              <a:defRPr/>
            </a:lvl1pPr>
          </a:lstStyle>
          <a:p>
            <a:r>
              <a:rPr lang="en-US"/>
              <a:t>Click icon to add picture</a:t>
            </a:r>
            <a:endParaRPr lang="en-CA"/>
          </a:p>
        </p:txBody>
      </p:sp>
      <p:sp>
        <p:nvSpPr>
          <p:cNvPr id="12" name="Picture Placeholder 8">
            <a:extLst>
              <a:ext uri="{FF2B5EF4-FFF2-40B4-BE49-F238E27FC236}">
                <a16:creationId xmlns:a16="http://schemas.microsoft.com/office/drawing/2014/main" id="{1621877D-F0F4-D54D-8A66-86E3F38BD733}"/>
              </a:ext>
            </a:extLst>
          </p:cNvPr>
          <p:cNvSpPr>
            <a:spLocks noGrp="1"/>
          </p:cNvSpPr>
          <p:nvPr>
            <p:ph type="pic" sz="quarter" idx="14"/>
          </p:nvPr>
        </p:nvSpPr>
        <p:spPr>
          <a:xfrm>
            <a:off x="6157825" y="1592263"/>
            <a:ext cx="2760033" cy="4897437"/>
          </a:xfrm>
        </p:spPr>
        <p:txBody>
          <a:bodyPr/>
          <a:lstStyle>
            <a:lvl1pPr marL="0" indent="0">
              <a:buNone/>
              <a:defRPr/>
            </a:lvl1pPr>
          </a:lstStyle>
          <a:p>
            <a:r>
              <a:rPr lang="en-US"/>
              <a:t>Click icon to add picture</a:t>
            </a:r>
            <a:endParaRPr lang="en-CA"/>
          </a:p>
        </p:txBody>
      </p:sp>
      <p:sp>
        <p:nvSpPr>
          <p:cNvPr id="17" name="Picture Placeholder 8">
            <a:extLst>
              <a:ext uri="{FF2B5EF4-FFF2-40B4-BE49-F238E27FC236}">
                <a16:creationId xmlns:a16="http://schemas.microsoft.com/office/drawing/2014/main" id="{AE425A02-2944-B845-84F2-C23E463C6877}"/>
              </a:ext>
            </a:extLst>
          </p:cNvPr>
          <p:cNvSpPr>
            <a:spLocks noGrp="1"/>
          </p:cNvSpPr>
          <p:nvPr>
            <p:ph type="pic" sz="quarter" idx="16"/>
          </p:nvPr>
        </p:nvSpPr>
        <p:spPr>
          <a:xfrm>
            <a:off x="9048509" y="1592263"/>
            <a:ext cx="2772016" cy="2383393"/>
          </a:xfrm>
        </p:spPr>
        <p:txBody>
          <a:bodyPr/>
          <a:lstStyle>
            <a:lvl1pPr marL="0" indent="0">
              <a:buNone/>
              <a:defRPr/>
            </a:lvl1pPr>
          </a:lstStyle>
          <a:p>
            <a:r>
              <a:rPr lang="en-US"/>
              <a:t>Click icon to add picture</a:t>
            </a:r>
            <a:endParaRPr lang="en-CA"/>
          </a:p>
        </p:txBody>
      </p:sp>
      <p:sp>
        <p:nvSpPr>
          <p:cNvPr id="8" name="Picture Placeholder 8">
            <a:extLst>
              <a:ext uri="{FF2B5EF4-FFF2-40B4-BE49-F238E27FC236}">
                <a16:creationId xmlns:a16="http://schemas.microsoft.com/office/drawing/2014/main" id="{F35F0148-0F87-2444-A30E-782BC0DC2381}"/>
              </a:ext>
            </a:extLst>
          </p:cNvPr>
          <p:cNvSpPr>
            <a:spLocks noGrp="1"/>
          </p:cNvSpPr>
          <p:nvPr>
            <p:ph type="pic" sz="quarter" idx="17"/>
          </p:nvPr>
        </p:nvSpPr>
        <p:spPr>
          <a:xfrm>
            <a:off x="9048509" y="4106306"/>
            <a:ext cx="2772016" cy="2383393"/>
          </a:xfrm>
        </p:spPr>
        <p:txBody>
          <a:bodyPr/>
          <a:lstStyle>
            <a:lvl1pPr marL="0" indent="0">
              <a:buNone/>
              <a:defRPr/>
            </a:lvl1pPr>
          </a:lstStyle>
          <a:p>
            <a:r>
              <a:rPr lang="en-US"/>
              <a:t>Click icon to add picture</a:t>
            </a:r>
            <a:endParaRPr lang="en-CA"/>
          </a:p>
        </p:txBody>
      </p:sp>
      <p:sp>
        <p:nvSpPr>
          <p:cNvPr id="7" name="Date Placeholder 3">
            <a:extLst>
              <a:ext uri="{FF2B5EF4-FFF2-40B4-BE49-F238E27FC236}">
                <a16:creationId xmlns:a16="http://schemas.microsoft.com/office/drawing/2014/main" id="{99A9BCEF-2B29-204F-9F08-CF9966BE4949}"/>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384AC89A-74C0-A141-AC19-24D0BC9EC8C8}" type="datetime1">
              <a:rPr lang="en-CA" smtClean="0"/>
              <a:t>2026-10-15</a:t>
            </a:fld>
            <a:endParaRPr lang="en-CA"/>
          </a:p>
        </p:txBody>
      </p:sp>
      <p:sp>
        <p:nvSpPr>
          <p:cNvPr id="10" name="Footer Placeholder 4">
            <a:extLst>
              <a:ext uri="{FF2B5EF4-FFF2-40B4-BE49-F238E27FC236}">
                <a16:creationId xmlns:a16="http://schemas.microsoft.com/office/drawing/2014/main" id="{FD8E52D8-040B-CA45-9774-084D3FBE2FE6}"/>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1" name="Slide Number Placeholder 5">
            <a:extLst>
              <a:ext uri="{FF2B5EF4-FFF2-40B4-BE49-F238E27FC236}">
                <a16:creationId xmlns:a16="http://schemas.microsoft.com/office/drawing/2014/main" id="{60C57911-EF85-FF45-ABDF-4831FCE2863D}"/>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1198701741"/>
      </p:ext>
    </p:extLst>
  </p:cSld>
  <p:clrMapOvr>
    <a:masterClrMapping/>
  </p:clrMapOvr>
  <p:extLst>
    <p:ext uri="{DCECCB84-F9BA-43D5-87BE-67443E8EF086}">
      <p15:sldGuideLst xmlns:p15="http://schemas.microsoft.com/office/powerpoint/2012/main">
        <p15:guide id="3" orient="horz" pos="4088">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le, 4-Picture Grid (Landscap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1C1072-704A-AB49-AB68-80090BDD75E7}"/>
              </a:ext>
            </a:extLst>
          </p:cNvPr>
          <p:cNvSpPr>
            <a:spLocks noGrp="1"/>
          </p:cNvSpPr>
          <p:nvPr>
            <p:ph type="title"/>
          </p:nvPr>
        </p:nvSpPr>
        <p:spPr/>
        <p:txBody>
          <a:bodyPr/>
          <a:lstStyle/>
          <a:p>
            <a:r>
              <a:rPr lang="en-US"/>
              <a:t>Click to edit Master title style</a:t>
            </a:r>
            <a:endParaRPr lang="en-CA"/>
          </a:p>
        </p:txBody>
      </p:sp>
      <p:sp>
        <p:nvSpPr>
          <p:cNvPr id="16" name="Picture Placeholder 8">
            <a:extLst>
              <a:ext uri="{FF2B5EF4-FFF2-40B4-BE49-F238E27FC236}">
                <a16:creationId xmlns:a16="http://schemas.microsoft.com/office/drawing/2014/main" id="{62D07E0A-3D5A-1743-9B2C-B72959F114C8}"/>
              </a:ext>
            </a:extLst>
          </p:cNvPr>
          <p:cNvSpPr>
            <a:spLocks noGrp="1"/>
          </p:cNvSpPr>
          <p:nvPr>
            <p:ph type="pic" sz="quarter" idx="18"/>
          </p:nvPr>
        </p:nvSpPr>
        <p:spPr>
          <a:xfrm>
            <a:off x="381001" y="1592263"/>
            <a:ext cx="5636551" cy="2383394"/>
          </a:xfrm>
        </p:spPr>
        <p:txBody>
          <a:bodyPr/>
          <a:lstStyle>
            <a:lvl1pPr marL="0" indent="0">
              <a:buNone/>
              <a:defRPr/>
            </a:lvl1pPr>
          </a:lstStyle>
          <a:p>
            <a:r>
              <a:rPr lang="en-US"/>
              <a:t>Click icon to add picture</a:t>
            </a:r>
            <a:endParaRPr lang="en-CA"/>
          </a:p>
        </p:txBody>
      </p:sp>
      <p:sp>
        <p:nvSpPr>
          <p:cNvPr id="19" name="Picture Placeholder 8">
            <a:extLst>
              <a:ext uri="{FF2B5EF4-FFF2-40B4-BE49-F238E27FC236}">
                <a16:creationId xmlns:a16="http://schemas.microsoft.com/office/drawing/2014/main" id="{7D995437-A232-3B48-9549-102803B3209B}"/>
              </a:ext>
            </a:extLst>
          </p:cNvPr>
          <p:cNvSpPr>
            <a:spLocks noGrp="1"/>
          </p:cNvSpPr>
          <p:nvPr>
            <p:ph type="pic" sz="quarter" idx="20"/>
          </p:nvPr>
        </p:nvSpPr>
        <p:spPr>
          <a:xfrm>
            <a:off x="381001" y="4106306"/>
            <a:ext cx="2745867" cy="2383393"/>
          </a:xfrm>
        </p:spPr>
        <p:txBody>
          <a:bodyPr/>
          <a:lstStyle>
            <a:lvl1pPr marL="0" indent="0">
              <a:buNone/>
              <a:defRPr/>
            </a:lvl1pPr>
          </a:lstStyle>
          <a:p>
            <a:r>
              <a:rPr lang="en-US"/>
              <a:t>Click icon to add picture</a:t>
            </a:r>
            <a:endParaRPr lang="en-CA"/>
          </a:p>
        </p:txBody>
      </p:sp>
      <p:sp>
        <p:nvSpPr>
          <p:cNvPr id="18" name="Picture Placeholder 8">
            <a:extLst>
              <a:ext uri="{FF2B5EF4-FFF2-40B4-BE49-F238E27FC236}">
                <a16:creationId xmlns:a16="http://schemas.microsoft.com/office/drawing/2014/main" id="{06B8797C-2A90-C04A-8E40-90C173AE0987}"/>
              </a:ext>
            </a:extLst>
          </p:cNvPr>
          <p:cNvSpPr>
            <a:spLocks noGrp="1"/>
          </p:cNvSpPr>
          <p:nvPr>
            <p:ph type="pic" sz="quarter" idx="19"/>
          </p:nvPr>
        </p:nvSpPr>
        <p:spPr>
          <a:xfrm>
            <a:off x="3257519" y="4106307"/>
            <a:ext cx="2760033" cy="2383394"/>
          </a:xfrm>
        </p:spPr>
        <p:txBody>
          <a:bodyPr/>
          <a:lstStyle>
            <a:lvl1pPr marL="0" indent="0">
              <a:buNone/>
              <a:defRPr/>
            </a:lvl1pPr>
          </a:lstStyle>
          <a:p>
            <a:r>
              <a:rPr lang="en-US"/>
              <a:t>Click icon to add picture</a:t>
            </a:r>
            <a:endParaRPr lang="en-CA"/>
          </a:p>
        </p:txBody>
      </p:sp>
      <p:sp>
        <p:nvSpPr>
          <p:cNvPr id="9" name="Picture Placeholder 8">
            <a:extLst>
              <a:ext uri="{FF2B5EF4-FFF2-40B4-BE49-F238E27FC236}">
                <a16:creationId xmlns:a16="http://schemas.microsoft.com/office/drawing/2014/main" id="{0BAEDB00-7364-074D-B301-A8475A77F07A}"/>
              </a:ext>
            </a:extLst>
          </p:cNvPr>
          <p:cNvSpPr>
            <a:spLocks noGrp="1"/>
          </p:cNvSpPr>
          <p:nvPr>
            <p:ph type="pic" sz="quarter" idx="13"/>
          </p:nvPr>
        </p:nvSpPr>
        <p:spPr>
          <a:xfrm>
            <a:off x="6153351" y="1592263"/>
            <a:ext cx="5667174" cy="4897437"/>
          </a:xfrm>
        </p:spPr>
        <p:txBody>
          <a:bodyPr/>
          <a:lstStyle>
            <a:lvl1pPr marL="0" indent="0">
              <a:buNone/>
              <a:defRPr/>
            </a:lvl1pPr>
          </a:lstStyle>
          <a:p>
            <a:r>
              <a:rPr lang="en-US"/>
              <a:t>Click icon to add picture</a:t>
            </a:r>
            <a:endParaRPr lang="en-CA"/>
          </a:p>
        </p:txBody>
      </p:sp>
      <p:sp>
        <p:nvSpPr>
          <p:cNvPr id="7" name="Date Placeholder 3">
            <a:extLst>
              <a:ext uri="{FF2B5EF4-FFF2-40B4-BE49-F238E27FC236}">
                <a16:creationId xmlns:a16="http://schemas.microsoft.com/office/drawing/2014/main" id="{24D8F17D-58AC-4A48-ACC7-C01C4FDD7852}"/>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A50BC24-C694-FD4B-A9C8-569DE95B292F}" type="datetime1">
              <a:rPr lang="en-CA" smtClean="0"/>
              <a:t>2026-10-15</a:t>
            </a:fld>
            <a:endParaRPr lang="en-CA"/>
          </a:p>
        </p:txBody>
      </p:sp>
      <p:sp>
        <p:nvSpPr>
          <p:cNvPr id="8" name="Footer Placeholder 4">
            <a:extLst>
              <a:ext uri="{FF2B5EF4-FFF2-40B4-BE49-F238E27FC236}">
                <a16:creationId xmlns:a16="http://schemas.microsoft.com/office/drawing/2014/main" id="{65CA8F87-AAC4-5A4F-8AEB-9676C30D2218}"/>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A049D019-966E-2D4E-9A4E-FBF87A35A08E}"/>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2920311183"/>
      </p:ext>
    </p:extLst>
  </p:cSld>
  <p:clrMapOvr>
    <a:masterClrMapping/>
  </p:clrMapOvr>
  <p:extLst>
    <p:ext uri="{DCECCB84-F9BA-43D5-87BE-67443E8EF086}">
      <p15:sldGuideLst xmlns:p15="http://schemas.microsoft.com/office/powerpoint/2012/main">
        <p15:guide id="3" orient="horz" pos="4088">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3-Picture Grid">
    <p:spTree>
      <p:nvGrpSpPr>
        <p:cNvPr id="1" name=""/>
        <p:cNvGrpSpPr/>
        <p:nvPr/>
      </p:nvGrpSpPr>
      <p:grpSpPr>
        <a:xfrm>
          <a:off x="0" y="0"/>
          <a:ext cx="0" cy="0"/>
          <a:chOff x="0" y="0"/>
          <a:chExt cx="0" cy="0"/>
        </a:xfrm>
      </p:grpSpPr>
      <p:sp>
        <p:nvSpPr>
          <p:cNvPr id="5" name="Title 21">
            <a:extLst>
              <a:ext uri="{FF2B5EF4-FFF2-40B4-BE49-F238E27FC236}">
                <a16:creationId xmlns:a16="http://schemas.microsoft.com/office/drawing/2014/main" id="{01206679-E526-204A-80B6-1C1A9F60BD12}"/>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15" name="Picture Placeholder 2">
            <a:extLst>
              <a:ext uri="{FF2B5EF4-FFF2-40B4-BE49-F238E27FC236}">
                <a16:creationId xmlns:a16="http://schemas.microsoft.com/office/drawing/2014/main" id="{94ECB821-172D-0A49-8137-DAF75FDBA84E}"/>
              </a:ext>
            </a:extLst>
          </p:cNvPr>
          <p:cNvSpPr>
            <a:spLocks noGrp="1"/>
          </p:cNvSpPr>
          <p:nvPr>
            <p:ph type="pic" sz="quarter" idx="15"/>
          </p:nvPr>
        </p:nvSpPr>
        <p:spPr>
          <a:xfrm>
            <a:off x="380999" y="360000"/>
            <a:ext cx="6975475" cy="6138000"/>
          </a:xfrm>
        </p:spPr>
        <p:txBody>
          <a:bodyPr/>
          <a:lstStyle>
            <a:lvl1pPr marL="0" indent="0">
              <a:buNone/>
              <a:defRPr/>
            </a:lvl1pPr>
          </a:lstStyle>
          <a:p>
            <a:r>
              <a:rPr lang="en-US"/>
              <a:t>Click icon to add picture</a:t>
            </a:r>
            <a:endParaRPr lang="en-CA"/>
          </a:p>
        </p:txBody>
      </p:sp>
      <p:sp>
        <p:nvSpPr>
          <p:cNvPr id="14" name="Picture Placeholder 2">
            <a:extLst>
              <a:ext uri="{FF2B5EF4-FFF2-40B4-BE49-F238E27FC236}">
                <a16:creationId xmlns:a16="http://schemas.microsoft.com/office/drawing/2014/main" id="{73A85975-8933-B645-B749-E215636C3142}"/>
              </a:ext>
            </a:extLst>
          </p:cNvPr>
          <p:cNvSpPr>
            <a:spLocks noGrp="1"/>
          </p:cNvSpPr>
          <p:nvPr>
            <p:ph type="pic" sz="quarter" idx="18"/>
          </p:nvPr>
        </p:nvSpPr>
        <p:spPr>
          <a:xfrm>
            <a:off x="7493961" y="360000"/>
            <a:ext cx="4326564" cy="3004201"/>
          </a:xfrm>
        </p:spPr>
        <p:txBody>
          <a:bodyPr/>
          <a:lstStyle>
            <a:lvl1pPr marL="0" indent="0">
              <a:buNone/>
              <a:defRPr/>
            </a:lvl1pPr>
          </a:lstStyle>
          <a:p>
            <a:r>
              <a:rPr lang="en-US"/>
              <a:t>Click icon to add picture</a:t>
            </a:r>
            <a:endParaRPr lang="en-CA"/>
          </a:p>
        </p:txBody>
      </p:sp>
      <p:sp>
        <p:nvSpPr>
          <p:cNvPr id="16" name="Picture Placeholder 2">
            <a:extLst>
              <a:ext uri="{FF2B5EF4-FFF2-40B4-BE49-F238E27FC236}">
                <a16:creationId xmlns:a16="http://schemas.microsoft.com/office/drawing/2014/main" id="{7F5D70DB-41B6-544F-B9BB-7868CC42E9DF}"/>
              </a:ext>
            </a:extLst>
          </p:cNvPr>
          <p:cNvSpPr>
            <a:spLocks noGrp="1"/>
          </p:cNvSpPr>
          <p:nvPr>
            <p:ph type="pic" sz="quarter" idx="17"/>
          </p:nvPr>
        </p:nvSpPr>
        <p:spPr>
          <a:xfrm>
            <a:off x="7493961" y="3493799"/>
            <a:ext cx="4326564" cy="3004201"/>
          </a:xfrm>
        </p:spPr>
        <p:txBody>
          <a:bodyPr/>
          <a:lstStyle>
            <a:lvl1pPr marL="0" indent="0">
              <a:buNone/>
              <a:defRPr/>
            </a:lvl1pPr>
          </a:lstStyle>
          <a:p>
            <a:r>
              <a:rPr lang="en-US"/>
              <a:t>Click icon to add picture</a:t>
            </a:r>
            <a:endParaRPr lang="en-CA"/>
          </a:p>
        </p:txBody>
      </p:sp>
      <p:sp>
        <p:nvSpPr>
          <p:cNvPr id="6" name="Date Placeholder 3">
            <a:extLst>
              <a:ext uri="{FF2B5EF4-FFF2-40B4-BE49-F238E27FC236}">
                <a16:creationId xmlns:a16="http://schemas.microsoft.com/office/drawing/2014/main" id="{16E70515-2881-B34E-8EF7-A54BA69746D9}"/>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78D418B5-6136-3C43-85E3-AC211BB6822B}" type="datetime1">
              <a:rPr lang="en-CA" smtClean="0"/>
              <a:t>2026-10-15</a:t>
            </a:fld>
            <a:endParaRPr lang="en-CA"/>
          </a:p>
        </p:txBody>
      </p:sp>
      <p:sp>
        <p:nvSpPr>
          <p:cNvPr id="7" name="Footer Placeholder 4">
            <a:extLst>
              <a:ext uri="{FF2B5EF4-FFF2-40B4-BE49-F238E27FC236}">
                <a16:creationId xmlns:a16="http://schemas.microsoft.com/office/drawing/2014/main" id="{5DDF54F0-2665-8541-B525-4DE11A53C60B}"/>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8" name="Slide Number Placeholder 5">
            <a:extLst>
              <a:ext uri="{FF2B5EF4-FFF2-40B4-BE49-F238E27FC236}">
                <a16:creationId xmlns:a16="http://schemas.microsoft.com/office/drawing/2014/main" id="{5E824237-E327-DB48-A900-9276F13D0C9F}"/>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24025780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4-Picture Grid (Portrait)">
    <p:spTree>
      <p:nvGrpSpPr>
        <p:cNvPr id="1" name=""/>
        <p:cNvGrpSpPr/>
        <p:nvPr/>
      </p:nvGrpSpPr>
      <p:grpSpPr>
        <a:xfrm>
          <a:off x="0" y="0"/>
          <a:ext cx="0" cy="0"/>
          <a:chOff x="0" y="0"/>
          <a:chExt cx="0" cy="0"/>
        </a:xfrm>
      </p:grpSpPr>
      <p:sp>
        <p:nvSpPr>
          <p:cNvPr id="6" name="Title 21">
            <a:extLst>
              <a:ext uri="{FF2B5EF4-FFF2-40B4-BE49-F238E27FC236}">
                <a16:creationId xmlns:a16="http://schemas.microsoft.com/office/drawing/2014/main" id="{73F59288-6160-0D42-91BB-837AF5117351}"/>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9" name="Picture Placeholder 8">
            <a:extLst>
              <a:ext uri="{FF2B5EF4-FFF2-40B4-BE49-F238E27FC236}">
                <a16:creationId xmlns:a16="http://schemas.microsoft.com/office/drawing/2014/main" id="{0BAEDB00-7364-074D-B301-A8475A77F07A}"/>
              </a:ext>
            </a:extLst>
          </p:cNvPr>
          <p:cNvSpPr>
            <a:spLocks noGrp="1"/>
          </p:cNvSpPr>
          <p:nvPr>
            <p:ph type="pic" sz="quarter" idx="13"/>
          </p:nvPr>
        </p:nvSpPr>
        <p:spPr>
          <a:xfrm>
            <a:off x="383458" y="360000"/>
            <a:ext cx="4195916" cy="6129700"/>
          </a:xfrm>
        </p:spPr>
        <p:txBody>
          <a:bodyPr/>
          <a:lstStyle>
            <a:lvl1pPr marL="0" indent="0">
              <a:buNone/>
              <a:defRPr/>
            </a:lvl1pPr>
          </a:lstStyle>
          <a:p>
            <a:r>
              <a:rPr lang="en-US"/>
              <a:t>Click icon to add picture</a:t>
            </a:r>
            <a:endParaRPr lang="en-CA"/>
          </a:p>
        </p:txBody>
      </p:sp>
      <p:sp>
        <p:nvSpPr>
          <p:cNvPr id="12" name="Picture Placeholder 8">
            <a:extLst>
              <a:ext uri="{FF2B5EF4-FFF2-40B4-BE49-F238E27FC236}">
                <a16:creationId xmlns:a16="http://schemas.microsoft.com/office/drawing/2014/main" id="{1621877D-F0F4-D54D-8A66-86E3F38BD733}"/>
              </a:ext>
            </a:extLst>
          </p:cNvPr>
          <p:cNvSpPr>
            <a:spLocks noGrp="1"/>
          </p:cNvSpPr>
          <p:nvPr>
            <p:ph type="pic" sz="quarter" idx="14"/>
          </p:nvPr>
        </p:nvSpPr>
        <p:spPr>
          <a:xfrm>
            <a:off x="4717229" y="360000"/>
            <a:ext cx="4212919" cy="3000050"/>
          </a:xfrm>
        </p:spPr>
        <p:txBody>
          <a:bodyPr/>
          <a:lstStyle>
            <a:lvl1pPr marL="0" indent="0">
              <a:buNone/>
              <a:defRPr/>
            </a:lvl1pPr>
          </a:lstStyle>
          <a:p>
            <a:r>
              <a:rPr lang="en-US"/>
              <a:t>Click icon to add picture</a:t>
            </a:r>
            <a:endParaRPr lang="en-CA"/>
          </a:p>
        </p:txBody>
      </p:sp>
      <p:sp>
        <p:nvSpPr>
          <p:cNvPr id="15" name="Picture Placeholder 8">
            <a:extLst>
              <a:ext uri="{FF2B5EF4-FFF2-40B4-BE49-F238E27FC236}">
                <a16:creationId xmlns:a16="http://schemas.microsoft.com/office/drawing/2014/main" id="{12354A74-CC4D-FF48-B2CA-4F5C89BB8609}"/>
              </a:ext>
            </a:extLst>
          </p:cNvPr>
          <p:cNvSpPr>
            <a:spLocks noGrp="1"/>
          </p:cNvSpPr>
          <p:nvPr>
            <p:ph type="pic" sz="quarter" idx="15"/>
          </p:nvPr>
        </p:nvSpPr>
        <p:spPr>
          <a:xfrm>
            <a:off x="9068003" y="360000"/>
            <a:ext cx="2740539" cy="3000050"/>
          </a:xfrm>
        </p:spPr>
        <p:txBody>
          <a:bodyPr/>
          <a:lstStyle>
            <a:lvl1pPr marL="0" indent="0">
              <a:buNone/>
              <a:defRPr/>
            </a:lvl1pPr>
          </a:lstStyle>
          <a:p>
            <a:r>
              <a:rPr lang="en-US"/>
              <a:t>Click icon to add picture</a:t>
            </a:r>
            <a:endParaRPr lang="en-CA"/>
          </a:p>
        </p:txBody>
      </p:sp>
      <p:sp>
        <p:nvSpPr>
          <p:cNvPr id="11" name="Picture Placeholder 8">
            <a:extLst>
              <a:ext uri="{FF2B5EF4-FFF2-40B4-BE49-F238E27FC236}">
                <a16:creationId xmlns:a16="http://schemas.microsoft.com/office/drawing/2014/main" id="{82448F46-9EC7-D241-8D0D-C9F8CE444587}"/>
              </a:ext>
            </a:extLst>
          </p:cNvPr>
          <p:cNvSpPr>
            <a:spLocks noGrp="1"/>
          </p:cNvSpPr>
          <p:nvPr>
            <p:ph type="pic" sz="quarter" idx="16"/>
          </p:nvPr>
        </p:nvSpPr>
        <p:spPr>
          <a:xfrm>
            <a:off x="4717229" y="3489650"/>
            <a:ext cx="7103296" cy="3000050"/>
          </a:xfrm>
        </p:spPr>
        <p:txBody>
          <a:bodyPr/>
          <a:lstStyle>
            <a:lvl1pPr marL="0" indent="0">
              <a:buNone/>
              <a:defRPr/>
            </a:lvl1pPr>
          </a:lstStyle>
          <a:p>
            <a:r>
              <a:rPr lang="en-US"/>
              <a:t>Click icon to add picture</a:t>
            </a:r>
            <a:endParaRPr lang="en-CA"/>
          </a:p>
        </p:txBody>
      </p:sp>
      <p:sp>
        <p:nvSpPr>
          <p:cNvPr id="7" name="Date Placeholder 3">
            <a:extLst>
              <a:ext uri="{FF2B5EF4-FFF2-40B4-BE49-F238E27FC236}">
                <a16:creationId xmlns:a16="http://schemas.microsoft.com/office/drawing/2014/main" id="{4F0BB453-DBEE-8444-B7F9-D23382304FAD}"/>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6CFA513F-20A5-894E-99F3-C1EFF12BD93D}" type="datetime1">
              <a:rPr lang="en-CA" smtClean="0"/>
              <a:t>2026-10-15</a:t>
            </a:fld>
            <a:endParaRPr lang="en-CA"/>
          </a:p>
        </p:txBody>
      </p:sp>
      <p:sp>
        <p:nvSpPr>
          <p:cNvPr id="8" name="Footer Placeholder 4">
            <a:extLst>
              <a:ext uri="{FF2B5EF4-FFF2-40B4-BE49-F238E27FC236}">
                <a16:creationId xmlns:a16="http://schemas.microsoft.com/office/drawing/2014/main" id="{4E7EE71F-FAA0-7C4F-9A69-0E98D22224B0}"/>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4835D0DC-5A49-864C-815F-CB2C50AE827B}"/>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1289020600"/>
      </p:ext>
    </p:extLst>
  </p:cSld>
  <p:clrMapOvr>
    <a:masterClrMapping/>
  </p:clrMapOvr>
  <p:extLst>
    <p:ext uri="{DCECCB84-F9BA-43D5-87BE-67443E8EF086}">
      <p15:sldGuideLst xmlns:p15="http://schemas.microsoft.com/office/powerpoint/2012/main">
        <p15:guide id="3" orient="horz" pos="4088">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4-Picture Grid (Landscape)">
    <p:spTree>
      <p:nvGrpSpPr>
        <p:cNvPr id="1" name=""/>
        <p:cNvGrpSpPr/>
        <p:nvPr/>
      </p:nvGrpSpPr>
      <p:grpSpPr>
        <a:xfrm>
          <a:off x="0" y="0"/>
          <a:ext cx="0" cy="0"/>
          <a:chOff x="0" y="0"/>
          <a:chExt cx="0" cy="0"/>
        </a:xfrm>
      </p:grpSpPr>
      <p:sp>
        <p:nvSpPr>
          <p:cNvPr id="6" name="Title 21">
            <a:extLst>
              <a:ext uri="{FF2B5EF4-FFF2-40B4-BE49-F238E27FC236}">
                <a16:creationId xmlns:a16="http://schemas.microsoft.com/office/drawing/2014/main" id="{D969E83F-05F7-8447-9C56-2938C4C2B4CF}"/>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16" name="Picture Placeholder 8">
            <a:extLst>
              <a:ext uri="{FF2B5EF4-FFF2-40B4-BE49-F238E27FC236}">
                <a16:creationId xmlns:a16="http://schemas.microsoft.com/office/drawing/2014/main" id="{62D07E0A-3D5A-1743-9B2C-B72959F114C8}"/>
              </a:ext>
            </a:extLst>
          </p:cNvPr>
          <p:cNvSpPr>
            <a:spLocks noGrp="1"/>
          </p:cNvSpPr>
          <p:nvPr>
            <p:ph type="pic" sz="quarter" idx="18"/>
          </p:nvPr>
        </p:nvSpPr>
        <p:spPr>
          <a:xfrm>
            <a:off x="381000" y="360000"/>
            <a:ext cx="5636552" cy="3706670"/>
          </a:xfrm>
        </p:spPr>
        <p:txBody>
          <a:bodyPr/>
          <a:lstStyle>
            <a:lvl1pPr marL="0" indent="0">
              <a:buNone/>
              <a:defRPr/>
            </a:lvl1pPr>
          </a:lstStyle>
          <a:p>
            <a:r>
              <a:rPr lang="en-US"/>
              <a:t>Click icon to add picture</a:t>
            </a:r>
            <a:endParaRPr lang="en-CA"/>
          </a:p>
        </p:txBody>
      </p:sp>
      <p:sp>
        <p:nvSpPr>
          <p:cNvPr id="19" name="Picture Placeholder 8">
            <a:extLst>
              <a:ext uri="{FF2B5EF4-FFF2-40B4-BE49-F238E27FC236}">
                <a16:creationId xmlns:a16="http://schemas.microsoft.com/office/drawing/2014/main" id="{7D995437-A232-3B48-9549-102803B3209B}"/>
              </a:ext>
            </a:extLst>
          </p:cNvPr>
          <p:cNvSpPr>
            <a:spLocks noGrp="1"/>
          </p:cNvSpPr>
          <p:nvPr>
            <p:ph type="pic" sz="quarter" idx="20"/>
          </p:nvPr>
        </p:nvSpPr>
        <p:spPr>
          <a:xfrm>
            <a:off x="381000" y="4196268"/>
            <a:ext cx="2745868" cy="2293431"/>
          </a:xfrm>
        </p:spPr>
        <p:txBody>
          <a:bodyPr/>
          <a:lstStyle>
            <a:lvl1pPr marL="0" indent="0">
              <a:buNone/>
              <a:defRPr/>
            </a:lvl1pPr>
          </a:lstStyle>
          <a:p>
            <a:r>
              <a:rPr lang="en-US"/>
              <a:t>Click icon to add picture</a:t>
            </a:r>
            <a:endParaRPr lang="en-CA"/>
          </a:p>
        </p:txBody>
      </p:sp>
      <p:sp>
        <p:nvSpPr>
          <p:cNvPr id="18" name="Picture Placeholder 8">
            <a:extLst>
              <a:ext uri="{FF2B5EF4-FFF2-40B4-BE49-F238E27FC236}">
                <a16:creationId xmlns:a16="http://schemas.microsoft.com/office/drawing/2014/main" id="{06B8797C-2A90-C04A-8E40-90C173AE0987}"/>
              </a:ext>
            </a:extLst>
          </p:cNvPr>
          <p:cNvSpPr>
            <a:spLocks noGrp="1"/>
          </p:cNvSpPr>
          <p:nvPr>
            <p:ph type="pic" sz="quarter" idx="19"/>
          </p:nvPr>
        </p:nvSpPr>
        <p:spPr>
          <a:xfrm>
            <a:off x="3257519" y="4196269"/>
            <a:ext cx="2760033" cy="2293431"/>
          </a:xfrm>
        </p:spPr>
        <p:txBody>
          <a:bodyPr/>
          <a:lstStyle>
            <a:lvl1pPr marL="0" indent="0">
              <a:buNone/>
              <a:defRPr/>
            </a:lvl1pPr>
          </a:lstStyle>
          <a:p>
            <a:r>
              <a:rPr lang="en-US"/>
              <a:t>Click icon to add picture</a:t>
            </a:r>
            <a:endParaRPr lang="en-CA"/>
          </a:p>
        </p:txBody>
      </p:sp>
      <p:sp>
        <p:nvSpPr>
          <p:cNvPr id="9" name="Picture Placeholder 8">
            <a:extLst>
              <a:ext uri="{FF2B5EF4-FFF2-40B4-BE49-F238E27FC236}">
                <a16:creationId xmlns:a16="http://schemas.microsoft.com/office/drawing/2014/main" id="{0BAEDB00-7364-074D-B301-A8475A77F07A}"/>
              </a:ext>
            </a:extLst>
          </p:cNvPr>
          <p:cNvSpPr>
            <a:spLocks noGrp="1"/>
          </p:cNvSpPr>
          <p:nvPr>
            <p:ph type="pic" sz="quarter" idx="13"/>
          </p:nvPr>
        </p:nvSpPr>
        <p:spPr>
          <a:xfrm>
            <a:off x="6153351" y="360001"/>
            <a:ext cx="5667174" cy="6129700"/>
          </a:xfrm>
        </p:spPr>
        <p:txBody>
          <a:bodyPr/>
          <a:lstStyle>
            <a:lvl1pPr marL="0" indent="0">
              <a:buNone/>
              <a:defRPr/>
            </a:lvl1pPr>
          </a:lstStyle>
          <a:p>
            <a:r>
              <a:rPr lang="en-US"/>
              <a:t>Click icon to add picture</a:t>
            </a:r>
            <a:endParaRPr lang="en-CA"/>
          </a:p>
        </p:txBody>
      </p:sp>
      <p:sp>
        <p:nvSpPr>
          <p:cNvPr id="7" name="Date Placeholder 3">
            <a:extLst>
              <a:ext uri="{FF2B5EF4-FFF2-40B4-BE49-F238E27FC236}">
                <a16:creationId xmlns:a16="http://schemas.microsoft.com/office/drawing/2014/main" id="{1054E135-1818-6B43-9447-E5FA1C31B3B8}"/>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0A7E2EB4-1937-884C-9F06-FADC31BB3F61}" type="datetime1">
              <a:rPr lang="en-CA" smtClean="0"/>
              <a:t>2026-10-15</a:t>
            </a:fld>
            <a:endParaRPr lang="en-CA"/>
          </a:p>
        </p:txBody>
      </p:sp>
      <p:sp>
        <p:nvSpPr>
          <p:cNvPr id="8" name="Footer Placeholder 4">
            <a:extLst>
              <a:ext uri="{FF2B5EF4-FFF2-40B4-BE49-F238E27FC236}">
                <a16:creationId xmlns:a16="http://schemas.microsoft.com/office/drawing/2014/main" id="{E41BE689-B32F-444E-B582-302A70D1C0E8}"/>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51DACFED-F7F6-5C43-A0CA-88CB7E163BA5}"/>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42089043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Video">
    <p:spTree>
      <p:nvGrpSpPr>
        <p:cNvPr id="1" name=""/>
        <p:cNvGrpSpPr/>
        <p:nvPr/>
      </p:nvGrpSpPr>
      <p:grpSpPr>
        <a:xfrm>
          <a:off x="0" y="0"/>
          <a:ext cx="0" cy="0"/>
          <a:chOff x="0" y="0"/>
          <a:chExt cx="0" cy="0"/>
        </a:xfrm>
      </p:grpSpPr>
      <p:sp>
        <p:nvSpPr>
          <p:cNvPr id="4" name="Media Placeholder 2">
            <a:extLst>
              <a:ext uri="{FF2B5EF4-FFF2-40B4-BE49-F238E27FC236}">
                <a16:creationId xmlns:a16="http://schemas.microsoft.com/office/drawing/2014/main" id="{B08A1DBD-0DD6-9A4C-A0E5-F7B42055330F}"/>
              </a:ext>
            </a:extLst>
          </p:cNvPr>
          <p:cNvSpPr>
            <a:spLocks noGrp="1"/>
          </p:cNvSpPr>
          <p:nvPr>
            <p:ph type="media" sz="quarter" idx="10"/>
          </p:nvPr>
        </p:nvSpPr>
        <p:spPr>
          <a:xfrm>
            <a:off x="0" y="0"/>
            <a:ext cx="12192000" cy="6858000"/>
          </a:xfrm>
        </p:spPr>
        <p:txBody>
          <a:bodyPr/>
          <a:lstStyle/>
          <a:p>
            <a:r>
              <a:rPr lang="en-US"/>
              <a:t>Click icon to add media</a:t>
            </a:r>
            <a:endParaRPr lang="en-CA"/>
          </a:p>
        </p:txBody>
      </p:sp>
      <p:sp>
        <p:nvSpPr>
          <p:cNvPr id="3" name="Title 21">
            <a:extLst>
              <a:ext uri="{FF2B5EF4-FFF2-40B4-BE49-F238E27FC236}">
                <a16:creationId xmlns:a16="http://schemas.microsoft.com/office/drawing/2014/main" id="{D884024C-A553-3D46-AF15-089E65BE161E}"/>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5" name="Date Placeholder 3">
            <a:extLst>
              <a:ext uri="{FF2B5EF4-FFF2-40B4-BE49-F238E27FC236}">
                <a16:creationId xmlns:a16="http://schemas.microsoft.com/office/drawing/2014/main" id="{961BD581-E07E-2848-8F78-34D6BD31004B}"/>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E0C2BB71-3236-C942-9EDE-CD9030A2ACA3}" type="datetime1">
              <a:rPr lang="en-CA" smtClean="0"/>
              <a:t>2026-10-15</a:t>
            </a:fld>
            <a:endParaRPr lang="en-CA"/>
          </a:p>
        </p:txBody>
      </p:sp>
      <p:sp>
        <p:nvSpPr>
          <p:cNvPr id="6" name="Footer Placeholder 4">
            <a:extLst>
              <a:ext uri="{FF2B5EF4-FFF2-40B4-BE49-F238E27FC236}">
                <a16:creationId xmlns:a16="http://schemas.microsoft.com/office/drawing/2014/main" id="{AC075F37-26A0-C946-9E47-9C0C00B2B8D7}"/>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7" name="Slide Number Placeholder 5">
            <a:extLst>
              <a:ext uri="{FF2B5EF4-FFF2-40B4-BE49-F238E27FC236}">
                <a16:creationId xmlns:a16="http://schemas.microsoft.com/office/drawing/2014/main" id="{80D2998A-7A65-A14F-8950-3B252A3D96FF}"/>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28299157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07B6E-E330-8E41-AC14-CF48EC8C5A56}"/>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7570F376-3BF1-E54D-94F7-DF7335A0D804}"/>
              </a:ext>
            </a:extLst>
          </p:cNvPr>
          <p:cNvSpPr>
            <a:spLocks noGrp="1"/>
          </p:cNvSpPr>
          <p:nvPr>
            <p:ph type="dt" sz="half" idx="10"/>
          </p:nvPr>
        </p:nvSpPr>
        <p:spPr/>
        <p:txBody>
          <a:bodyPr/>
          <a:lstStyle/>
          <a:p>
            <a:fld id="{101D422F-F6AE-9F4E-B031-6D2CB17B0ED9}" type="datetime1">
              <a:rPr lang="en-CA" smtClean="0"/>
              <a:t>2026-10-15</a:t>
            </a:fld>
            <a:endParaRPr lang="en-CA"/>
          </a:p>
        </p:txBody>
      </p:sp>
      <p:sp>
        <p:nvSpPr>
          <p:cNvPr id="4" name="Footer Placeholder 3">
            <a:extLst>
              <a:ext uri="{FF2B5EF4-FFF2-40B4-BE49-F238E27FC236}">
                <a16:creationId xmlns:a16="http://schemas.microsoft.com/office/drawing/2014/main" id="{5D2B8E35-E3AD-3047-8DE5-24B24F2015DE}"/>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04F3E1ED-7C41-E948-BDB5-0E3684C3F5A0}"/>
              </a:ext>
            </a:extLst>
          </p:cNvPr>
          <p:cNvSpPr>
            <a:spLocks noGrp="1"/>
          </p:cNvSpPr>
          <p:nvPr>
            <p:ph type="sldNum" sz="quarter" idx="12"/>
          </p:nvPr>
        </p:nvSpPr>
        <p:spPr/>
        <p:txBody>
          <a:bodyPr/>
          <a:lstStyle/>
          <a:p>
            <a:fld id="{1BD90C89-BB05-D647-8C9B-C2376028CB3D}" type="slidenum">
              <a:rPr lang="en-CA" smtClean="0"/>
              <a:t>‹#›</a:t>
            </a:fld>
            <a:endParaRPr lang="en-CA"/>
          </a:p>
        </p:txBody>
      </p:sp>
      <p:pic>
        <p:nvPicPr>
          <p:cNvPr id="6" name="Picture 5" descr="A close up of a sign&#10;&#10;Description automatically generated">
            <a:extLst>
              <a:ext uri="{FF2B5EF4-FFF2-40B4-BE49-F238E27FC236}">
                <a16:creationId xmlns:a16="http://schemas.microsoft.com/office/drawing/2014/main" id="{A6924781-0BA5-09F9-BDB1-BACE899A525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31236606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5" name="Title 21">
            <a:extLst>
              <a:ext uri="{FF2B5EF4-FFF2-40B4-BE49-F238E27FC236}">
                <a16:creationId xmlns:a16="http://schemas.microsoft.com/office/drawing/2014/main" id="{6A215945-98FA-5949-A7B5-BC7234A45954}"/>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9" name="Date Placeholder 8">
            <a:extLst>
              <a:ext uri="{FF2B5EF4-FFF2-40B4-BE49-F238E27FC236}">
                <a16:creationId xmlns:a16="http://schemas.microsoft.com/office/drawing/2014/main" id="{CFB5BC00-CF23-B147-941C-D77565351FD3}"/>
              </a:ext>
            </a:extLst>
          </p:cNvPr>
          <p:cNvSpPr>
            <a:spLocks noGrp="1"/>
          </p:cNvSpPr>
          <p:nvPr>
            <p:ph type="dt" sz="half" idx="10"/>
          </p:nvPr>
        </p:nvSpPr>
        <p:spPr/>
        <p:txBody>
          <a:bodyPr/>
          <a:lstStyle/>
          <a:p>
            <a:fld id="{D9450FA4-61DB-484B-A2E6-BEA4A5888E82}" type="datetime1">
              <a:rPr lang="en-CA" smtClean="0"/>
              <a:t>2026-10-15</a:t>
            </a:fld>
            <a:endParaRPr lang="en-CA"/>
          </a:p>
        </p:txBody>
      </p:sp>
      <p:sp>
        <p:nvSpPr>
          <p:cNvPr id="10" name="Footer Placeholder 9">
            <a:extLst>
              <a:ext uri="{FF2B5EF4-FFF2-40B4-BE49-F238E27FC236}">
                <a16:creationId xmlns:a16="http://schemas.microsoft.com/office/drawing/2014/main" id="{23D8660F-54A9-2F46-A87C-89AA91AC10F6}"/>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8DD8FEDF-70C8-A144-BDC8-03E60A8D3849}"/>
              </a:ext>
            </a:extLst>
          </p:cNvPr>
          <p:cNvSpPr>
            <a:spLocks noGrp="1"/>
          </p:cNvSpPr>
          <p:nvPr>
            <p:ph type="sldNum" sz="quarter" idx="12"/>
          </p:nvPr>
        </p:nvSpPr>
        <p:spPr/>
        <p:txBody>
          <a:bodyPr/>
          <a:lstStyle/>
          <a:p>
            <a:fld id="{E4ECB127-6B1D-4440-BB59-CB7FB51359B3}" type="slidenum">
              <a:rPr lang="en-CA" smtClean="0"/>
              <a:pPr/>
              <a:t>‹#›</a:t>
            </a:fld>
            <a:endParaRPr lang="en-CA"/>
          </a:p>
        </p:txBody>
      </p:sp>
      <p:pic>
        <p:nvPicPr>
          <p:cNvPr id="2" name="Picture 1" descr="A close up of a sign&#10;&#10;Description automatically generated">
            <a:extLst>
              <a:ext uri="{FF2B5EF4-FFF2-40B4-BE49-F238E27FC236}">
                <a16:creationId xmlns:a16="http://schemas.microsoft.com/office/drawing/2014/main" id="{BDE63399-C439-67B0-DD84-7ABA4C677CD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903517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Blank - Defy Gravity">
    <p:spTree>
      <p:nvGrpSpPr>
        <p:cNvPr id="1" name=""/>
        <p:cNvGrpSpPr/>
        <p:nvPr/>
      </p:nvGrpSpPr>
      <p:grpSpPr>
        <a:xfrm>
          <a:off x="0" y="0"/>
          <a:ext cx="0" cy="0"/>
          <a:chOff x="0" y="0"/>
          <a:chExt cx="0" cy="0"/>
        </a:xfrm>
      </p:grpSpPr>
      <p:sp>
        <p:nvSpPr>
          <p:cNvPr id="4" name="Title 21">
            <a:extLst>
              <a:ext uri="{FF2B5EF4-FFF2-40B4-BE49-F238E27FC236}">
                <a16:creationId xmlns:a16="http://schemas.microsoft.com/office/drawing/2014/main" id="{2221BF23-9200-7D47-BA13-6C83F7D7C3AF}"/>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7" name="Date Placeholder 3">
            <a:extLst>
              <a:ext uri="{FF2B5EF4-FFF2-40B4-BE49-F238E27FC236}">
                <a16:creationId xmlns:a16="http://schemas.microsoft.com/office/drawing/2014/main" id="{24525305-72E1-4A42-A1C3-45F9B781C6DA}"/>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AD898DEA-DA6B-EB46-8B23-14C37EE46E93}" type="datetime1">
              <a:rPr lang="en-CA" smtClean="0"/>
              <a:t>2026-10-15</a:t>
            </a:fld>
            <a:endParaRPr lang="en-CA"/>
          </a:p>
        </p:txBody>
      </p:sp>
      <p:sp>
        <p:nvSpPr>
          <p:cNvPr id="8" name="Footer Placeholder 4">
            <a:extLst>
              <a:ext uri="{FF2B5EF4-FFF2-40B4-BE49-F238E27FC236}">
                <a16:creationId xmlns:a16="http://schemas.microsoft.com/office/drawing/2014/main" id="{B8FAEB46-5512-D443-84C3-9E31A072EC34}"/>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9" name="Slide Number Placeholder 5">
            <a:extLst>
              <a:ext uri="{FF2B5EF4-FFF2-40B4-BE49-F238E27FC236}">
                <a16:creationId xmlns:a16="http://schemas.microsoft.com/office/drawing/2014/main" id="{684EACBE-4253-CE46-A2A2-163225A9DDC3}"/>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2" name="Picture 1" descr="A close up of a sign&#10;&#10;Description automatically generated">
            <a:extLst>
              <a:ext uri="{FF2B5EF4-FFF2-40B4-BE49-F238E27FC236}">
                <a16:creationId xmlns:a16="http://schemas.microsoft.com/office/drawing/2014/main" id="{C182480B-D842-D789-E451-D0DF1B237D9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31868847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wo Content 1">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CA106-0FC3-4FE9-9338-4AC3D15608E5}"/>
              </a:ext>
            </a:extLst>
          </p:cNvPr>
          <p:cNvSpPr>
            <a:spLocks noGrp="1"/>
          </p:cNvSpPr>
          <p:nvPr>
            <p:ph type="title" hasCustomPrompt="1"/>
          </p:nvPr>
        </p:nvSpPr>
        <p:spPr>
          <a:xfrm>
            <a:off x="771736" y="896112"/>
            <a:ext cx="9389288" cy="1362456"/>
          </a:xfrm>
        </p:spPr>
        <p:txBody>
          <a:bodyPr anchor="t" anchorCtr="0"/>
          <a:lstStyle>
            <a:lvl1pPr>
              <a:defRPr cap="all" baseline="0">
                <a:solidFill>
                  <a:schemeClr val="accent1"/>
                </a:solidFill>
              </a:defRPr>
            </a:lvl1pPr>
          </a:lstStyle>
          <a:p>
            <a:r>
              <a:rPr lang="en-US"/>
              <a:t>CLICK TO ADD TITLE</a:t>
            </a:r>
          </a:p>
        </p:txBody>
      </p:sp>
      <p:grpSp>
        <p:nvGrpSpPr>
          <p:cNvPr id="5" name="Group 4">
            <a:extLst>
              <a:ext uri="{FF2B5EF4-FFF2-40B4-BE49-F238E27FC236}">
                <a16:creationId xmlns:a16="http://schemas.microsoft.com/office/drawing/2014/main" id="{E88DF45F-9FEA-47BE-AC15-52BE148E1814}"/>
              </a:ext>
              <a:ext uri="{C183D7F6-B498-43B3-948B-1728B52AA6E4}">
                <adec:decorative xmlns:adec="http://schemas.microsoft.com/office/drawing/2017/decorative" val="1"/>
              </a:ext>
            </a:extLst>
          </p:cNvPr>
          <p:cNvGrpSpPr/>
          <p:nvPr userDrawn="1"/>
        </p:nvGrpSpPr>
        <p:grpSpPr>
          <a:xfrm>
            <a:off x="11239499" y="0"/>
            <a:ext cx="1015984" cy="6858000"/>
            <a:chOff x="11239499" y="0"/>
            <a:chExt cx="1015984" cy="6858000"/>
          </a:xfrm>
        </p:grpSpPr>
        <p:sp>
          <p:nvSpPr>
            <p:cNvPr id="8" name="Rectangle 7">
              <a:extLst>
                <a:ext uri="{FF2B5EF4-FFF2-40B4-BE49-F238E27FC236}">
                  <a16:creationId xmlns:a16="http://schemas.microsoft.com/office/drawing/2014/main" id="{9C51E8B0-FB58-4BB5-9CDA-4A1B4DBC5E90}"/>
                </a:ext>
              </a:extLst>
            </p:cNvPr>
            <p:cNvSpPr/>
            <p:nvPr userDrawn="1"/>
          </p:nvSpPr>
          <p:spPr>
            <a:xfrm>
              <a:off x="11240499" y="4828032"/>
              <a:ext cx="1014984"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548A0B2-480B-4F04-B7B5-67A328B174D1}"/>
                </a:ext>
              </a:extLst>
            </p:cNvPr>
            <p:cNvSpPr/>
            <p:nvPr userDrawn="1"/>
          </p:nvSpPr>
          <p:spPr>
            <a:xfrm>
              <a:off x="11240499" y="2833299"/>
              <a:ext cx="1014984"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0A19E0-B2DF-4E35-AD7A-80B5C429C6C1}"/>
                </a:ext>
              </a:extLst>
            </p:cNvPr>
            <p:cNvSpPr/>
            <p:nvPr userDrawn="1"/>
          </p:nvSpPr>
          <p:spPr>
            <a:xfrm>
              <a:off x="11240499" y="0"/>
              <a:ext cx="1014984"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ack and white striped pattern&#10;&#10;Description automatically generated with low confidence">
              <a:extLst>
                <a:ext uri="{FF2B5EF4-FFF2-40B4-BE49-F238E27FC236}">
                  <a16:creationId xmlns:a16="http://schemas.microsoft.com/office/drawing/2014/main" id="{9C1C8F39-77F2-4753-A57A-2FD46715F2A6}"/>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rot="5400000">
              <a:off x="10777681" y="552957"/>
              <a:ext cx="1828800" cy="905164"/>
            </a:xfrm>
            <a:prstGeom prst="rect">
              <a:avLst/>
            </a:prstGeom>
          </p:spPr>
        </p:pic>
        <p:sp>
          <p:nvSpPr>
            <p:cNvPr id="14" name="Rectangle 13">
              <a:extLst>
                <a:ext uri="{FF2B5EF4-FFF2-40B4-BE49-F238E27FC236}">
                  <a16:creationId xmlns:a16="http://schemas.microsoft.com/office/drawing/2014/main" id="{0A6AF7B2-2B49-4313-AA4E-3FD77CF46A04}"/>
                </a:ext>
              </a:extLst>
            </p:cNvPr>
            <p:cNvSpPr/>
            <p:nvPr userDrawn="1"/>
          </p:nvSpPr>
          <p:spPr>
            <a:xfrm>
              <a:off x="11240499" y="2029863"/>
              <a:ext cx="1014984" cy="81295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Graphic 25">
              <a:extLst>
                <a:ext uri="{FF2B5EF4-FFF2-40B4-BE49-F238E27FC236}">
                  <a16:creationId xmlns:a16="http://schemas.microsoft.com/office/drawing/2014/main" id="{E9AA5A01-9E59-4C92-9634-32DB51F9182B}"/>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16200000">
              <a:off x="10880040" y="5394960"/>
              <a:ext cx="1828800" cy="914400"/>
            </a:xfrm>
            <a:prstGeom prst="rect">
              <a:avLst/>
            </a:prstGeom>
          </p:spPr>
        </p:pic>
        <p:sp>
          <p:nvSpPr>
            <p:cNvPr id="16" name="Freeform: Shape 15">
              <a:extLst>
                <a:ext uri="{FF2B5EF4-FFF2-40B4-BE49-F238E27FC236}">
                  <a16:creationId xmlns:a16="http://schemas.microsoft.com/office/drawing/2014/main" id="{1D3A8643-F793-41FD-AA08-DC814719C40C}"/>
                </a:ext>
              </a:extLst>
            </p:cNvPr>
            <p:cNvSpPr/>
            <p:nvPr userDrawn="1"/>
          </p:nvSpPr>
          <p:spPr>
            <a:xfrm>
              <a:off x="11250235" y="4949368"/>
              <a:ext cx="914400" cy="1828800"/>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1" name="Graphic 30">
              <a:extLst>
                <a:ext uri="{FF2B5EF4-FFF2-40B4-BE49-F238E27FC236}">
                  <a16:creationId xmlns:a16="http://schemas.microsoft.com/office/drawing/2014/main" id="{F50D01F0-AD27-490F-8044-37B2D9E2332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rot="5400000">
              <a:off x="10793035" y="3391083"/>
              <a:ext cx="1828800" cy="914400"/>
            </a:xfrm>
            <a:prstGeom prst="rect">
              <a:avLst/>
            </a:prstGeom>
          </p:spPr>
        </p:pic>
      </p:grpSp>
      <p:sp>
        <p:nvSpPr>
          <p:cNvPr id="32" name="Date Placeholder 3">
            <a:extLst>
              <a:ext uri="{FF2B5EF4-FFF2-40B4-BE49-F238E27FC236}">
                <a16:creationId xmlns:a16="http://schemas.microsoft.com/office/drawing/2014/main" id="{417A4AF6-C906-4001-BDD2-33E116318583}"/>
              </a:ext>
            </a:extLst>
          </p:cNvPr>
          <p:cNvSpPr>
            <a:spLocks noGrp="1"/>
          </p:cNvSpPr>
          <p:nvPr>
            <p:ph type="dt" sz="half" idx="10"/>
          </p:nvPr>
        </p:nvSpPr>
        <p:spPr>
          <a:xfrm>
            <a:off x="771735" y="6353175"/>
            <a:ext cx="1097280" cy="365125"/>
          </a:xfrm>
        </p:spPr>
        <p:txBody>
          <a:bodyPr/>
          <a:lstStyle>
            <a:lvl1pPr>
              <a:defRPr>
                <a:solidFill>
                  <a:schemeClr val="tx1">
                    <a:lumMod val="75000"/>
                    <a:lumOff val="25000"/>
                  </a:schemeClr>
                </a:solidFill>
              </a:defRPr>
            </a:lvl1pPr>
          </a:lstStyle>
          <a:p>
            <a:r>
              <a:rPr lang="en-US"/>
              <a:t>12/11/2023</a:t>
            </a:r>
          </a:p>
        </p:txBody>
      </p:sp>
      <p:sp>
        <p:nvSpPr>
          <p:cNvPr id="33" name="Footer Placeholder 4">
            <a:extLst>
              <a:ext uri="{FF2B5EF4-FFF2-40B4-BE49-F238E27FC236}">
                <a16:creationId xmlns:a16="http://schemas.microsoft.com/office/drawing/2014/main" id="{5D94E674-98A0-4C77-80E5-084E3946B242}"/>
              </a:ext>
            </a:extLst>
          </p:cNvPr>
          <p:cNvSpPr>
            <a:spLocks noGrp="1"/>
          </p:cNvSpPr>
          <p:nvPr>
            <p:ph type="ftr" sz="quarter" idx="11"/>
          </p:nvPr>
        </p:nvSpPr>
        <p:spPr>
          <a:xfrm>
            <a:off x="5424487" y="6350000"/>
            <a:ext cx="2286000" cy="365125"/>
          </a:xfrm>
        </p:spPr>
        <p:txBody>
          <a:bodyPr/>
          <a:lstStyle>
            <a:lvl1pPr>
              <a:defRPr>
                <a:solidFill>
                  <a:schemeClr val="tx1">
                    <a:lumMod val="75000"/>
                    <a:lumOff val="25000"/>
                  </a:schemeClr>
                </a:solidFill>
              </a:defRPr>
            </a:lvl1pPr>
          </a:lstStyle>
          <a:p>
            <a:r>
              <a:rPr lang="en-US"/>
              <a:t>Presentation title</a:t>
            </a:r>
          </a:p>
        </p:txBody>
      </p:sp>
      <p:sp>
        <p:nvSpPr>
          <p:cNvPr id="34" name="Slide Number Placeholder 5">
            <a:extLst>
              <a:ext uri="{FF2B5EF4-FFF2-40B4-BE49-F238E27FC236}">
                <a16:creationId xmlns:a16="http://schemas.microsoft.com/office/drawing/2014/main" id="{36214990-C58C-4D62-9381-40A242460690}"/>
              </a:ext>
            </a:extLst>
          </p:cNvPr>
          <p:cNvSpPr>
            <a:spLocks noGrp="1"/>
          </p:cNvSpPr>
          <p:nvPr>
            <p:ph type="sldNum" sz="quarter" idx="12"/>
          </p:nvPr>
        </p:nvSpPr>
        <p:spPr>
          <a:xfrm>
            <a:off x="11123295" y="6356350"/>
            <a:ext cx="457200" cy="365125"/>
          </a:xfrm>
        </p:spPr>
        <p:txBody>
          <a:bodyPr/>
          <a:lstStyle>
            <a:lvl1pPr>
              <a:defRPr>
                <a:solidFill>
                  <a:schemeClr val="bg1"/>
                </a:solidFill>
              </a:defRPr>
            </a:lvl1pPr>
          </a:lstStyle>
          <a:p>
            <a:fld id="{B5CEABB6-07DC-46E8-9B57-56EC44A396E5}" type="slidenum">
              <a:rPr lang="en-US" smtClean="0"/>
              <a:pPr/>
              <a:t>‹#›</a:t>
            </a:fld>
            <a:endParaRPr lang="en-US"/>
          </a:p>
        </p:txBody>
      </p:sp>
      <p:sp>
        <p:nvSpPr>
          <p:cNvPr id="6" name="Content Placeholder 2">
            <a:extLst>
              <a:ext uri="{FF2B5EF4-FFF2-40B4-BE49-F238E27FC236}">
                <a16:creationId xmlns:a16="http://schemas.microsoft.com/office/drawing/2014/main" id="{B135D7B7-20E9-ADCF-4417-B443AF3112FC}"/>
              </a:ext>
            </a:extLst>
          </p:cNvPr>
          <p:cNvSpPr>
            <a:spLocks noGrp="1"/>
          </p:cNvSpPr>
          <p:nvPr>
            <p:ph sz="half" idx="14" hasCustomPrompt="1"/>
          </p:nvPr>
        </p:nvSpPr>
        <p:spPr>
          <a:xfrm>
            <a:off x="771734" y="2590800"/>
            <a:ext cx="4515035" cy="3505200"/>
          </a:xfrm>
        </p:spPr>
        <p:txBody>
          <a:bodyPr>
            <a:normAutofit/>
          </a:bodyPr>
          <a:lstStyle>
            <a:lvl1pPr marL="0" indent="0">
              <a:lnSpc>
                <a:spcPts val="2000"/>
              </a:lnSpc>
              <a:buFont typeface="Arial" panose="020B0604020202020204" pitchFamily="34" charset="0"/>
              <a:buNone/>
              <a:defRPr sz="1800"/>
            </a:lvl1pPr>
            <a:lvl2pPr marL="457200">
              <a:lnSpc>
                <a:spcPts val="2000"/>
              </a:lnSpc>
              <a:defRPr sz="1800"/>
            </a:lvl2pPr>
            <a:lvl3pPr marL="914400">
              <a:lnSpc>
                <a:spcPts val="2000"/>
              </a:lnSpc>
              <a:defRPr sz="1800"/>
            </a:lvl3pPr>
            <a:lvl4pPr marL="1371600">
              <a:lnSpc>
                <a:spcPts val="2000"/>
              </a:lnSpc>
              <a:defRPr sz="1800"/>
            </a:lvl4pPr>
            <a:lvl5pPr marL="1828800">
              <a:lnSpc>
                <a:spcPts val="2000"/>
              </a:lnSpc>
              <a:defRPr sz="18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5D4468C5-0B68-8408-80C5-F8681CA98918}"/>
              </a:ext>
            </a:extLst>
          </p:cNvPr>
          <p:cNvSpPr>
            <a:spLocks noGrp="1"/>
          </p:cNvSpPr>
          <p:nvPr>
            <p:ph sz="half" idx="15" hasCustomPrompt="1"/>
          </p:nvPr>
        </p:nvSpPr>
        <p:spPr>
          <a:xfrm>
            <a:off x="5645989" y="2590800"/>
            <a:ext cx="4515035" cy="3505200"/>
          </a:xfrm>
        </p:spPr>
        <p:txBody>
          <a:bodyPr>
            <a:normAutofit/>
          </a:bodyPr>
          <a:lstStyle>
            <a:lvl1pPr marL="0" indent="0">
              <a:lnSpc>
                <a:spcPts val="2000"/>
              </a:lnSpc>
              <a:buFont typeface="Arial" panose="020B0604020202020204" pitchFamily="34" charset="0"/>
              <a:buNone/>
              <a:defRPr sz="1800"/>
            </a:lvl1pPr>
            <a:lvl2pPr marL="457200">
              <a:lnSpc>
                <a:spcPts val="2000"/>
              </a:lnSpc>
              <a:defRPr sz="1800"/>
            </a:lvl2pPr>
            <a:lvl3pPr marL="914400">
              <a:lnSpc>
                <a:spcPts val="2000"/>
              </a:lnSpc>
              <a:defRPr sz="1800"/>
            </a:lvl3pPr>
            <a:lvl4pPr marL="1371600">
              <a:lnSpc>
                <a:spcPts val="2000"/>
              </a:lnSpc>
              <a:defRPr sz="1800"/>
            </a:lvl4pPr>
            <a:lvl5pPr marL="1828800">
              <a:lnSpc>
                <a:spcPts val="2000"/>
              </a:lnSpc>
              <a:defRPr sz="18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1720862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bwMode="gray">
          <a:xfrm>
            <a:off x="422226" y="1371600"/>
            <a:ext cx="9144000" cy="1019390"/>
          </a:xfrm>
        </p:spPr>
        <p:txBody>
          <a:bodyPr>
            <a:normAutofit/>
          </a:bodyPr>
          <a:lstStyle>
            <a:lvl1pPr marL="0" indent="0" algn="l">
              <a:buNone/>
              <a:defRPr sz="1600" b="1" cap="all" baseline="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 name="Title 1"/>
          <p:cNvSpPr>
            <a:spLocks noGrp="1"/>
          </p:cNvSpPr>
          <p:nvPr>
            <p:ph type="title"/>
          </p:nvPr>
        </p:nvSpPr>
        <p:spPr>
          <a:xfrm>
            <a:off x="422226" y="305135"/>
            <a:ext cx="9144000" cy="879853"/>
          </a:xfrm>
        </p:spPr>
        <p:txBody>
          <a:bodyPr/>
          <a:lstStyle>
            <a:lvl1pPr>
              <a:defRPr b="1"/>
            </a:lvl1pPr>
          </a:lstStyle>
          <a:p>
            <a:r>
              <a:rPr lang="en-US"/>
              <a:t>Click to edit Master title style</a:t>
            </a:r>
          </a:p>
        </p:txBody>
      </p:sp>
      <p:sp>
        <p:nvSpPr>
          <p:cNvPr id="12" name="Slide Number Placeholder 11"/>
          <p:cNvSpPr>
            <a:spLocks noGrp="1"/>
          </p:cNvSpPr>
          <p:nvPr>
            <p:ph type="sldNum" sz="quarter" idx="12"/>
          </p:nvPr>
        </p:nvSpPr>
        <p:spPr>
          <a:xfrm>
            <a:off x="11289147" y="6315518"/>
            <a:ext cx="436984" cy="365125"/>
          </a:xfrm>
        </p:spPr>
        <p:txBody>
          <a:bodyPr/>
          <a:lstStyle/>
          <a:p>
            <a:fld id="{E95093C1-3A22-4FD3-9A2D-0EF7936C6C71}" type="slidenum">
              <a:rPr lang="en-US" smtClean="0"/>
              <a:pPr/>
              <a:t>‹#›</a:t>
            </a:fld>
            <a:endParaRPr lang="en-US"/>
          </a:p>
        </p:txBody>
      </p:sp>
      <p:pic>
        <p:nvPicPr>
          <p:cNvPr id="5" name="Picture 4" descr="A close up of a sign&#10;&#10;Description automatically generated">
            <a:extLst>
              <a:ext uri="{FF2B5EF4-FFF2-40B4-BE49-F238E27FC236}">
                <a16:creationId xmlns:a16="http://schemas.microsoft.com/office/drawing/2014/main" id="{C645D1AB-72D7-7749-5099-99097FC45F2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321656284"/>
      </p:ext>
    </p:extLst>
  </p:cSld>
  <p:clrMapOvr>
    <a:masterClrMapping/>
  </p:clrMapOvr>
  <p:extLst>
    <p:ext uri="{DCECCB84-F9BA-43D5-87BE-67443E8EF086}">
      <p15:sldGuideLst xmlns:p15="http://schemas.microsoft.com/office/powerpoint/2012/main">
        <p15:guide id="1" orient="horz" pos="1512" userDrawn="1">
          <p15:clr>
            <a:srgbClr val="FBAE40"/>
          </p15:clr>
        </p15:guide>
        <p15:guide id="2" pos="7080"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Two Images with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660913" y="1441925"/>
            <a:ext cx="6351072" cy="2097819"/>
          </a:xfrm>
        </p:spPr>
        <p:txBody>
          <a:bodyPr/>
          <a:lstStyle>
            <a:lvl1pPr marL="0" indent="0">
              <a:buNone/>
              <a:defRPr b="1">
                <a:latin typeface="+mj-lt"/>
              </a:defRPr>
            </a:lvl1pPr>
            <a:lvl2pPr marL="0" indent="0">
              <a:buNone/>
              <a:defRPr>
                <a:solidFill>
                  <a:schemeClr val="tx2"/>
                </a:solidFill>
              </a:defRPr>
            </a:lvl2pPr>
          </a:lstStyle>
          <a:p>
            <a:pPr lvl="0"/>
            <a:r>
              <a:rPr lang="en-US"/>
              <a:t>Click to edit Master text styles</a:t>
            </a:r>
          </a:p>
          <a:p>
            <a:pPr lvl="1"/>
            <a:r>
              <a:rPr lang="en-US"/>
              <a:t>Second level</a:t>
            </a:r>
          </a:p>
        </p:txBody>
      </p:sp>
      <p:sp>
        <p:nvSpPr>
          <p:cNvPr id="4" name="Content Placeholder 3"/>
          <p:cNvSpPr>
            <a:spLocks noGrp="1"/>
          </p:cNvSpPr>
          <p:nvPr>
            <p:ph sz="half" idx="2"/>
          </p:nvPr>
        </p:nvSpPr>
        <p:spPr>
          <a:xfrm>
            <a:off x="3581399" y="3787687"/>
            <a:ext cx="6351072" cy="2098199"/>
          </a:xfrm>
        </p:spPr>
        <p:txBody>
          <a:bodyPr/>
          <a:lstStyle>
            <a:lvl1pPr marL="0" indent="0">
              <a:buNone/>
              <a:defRPr b="1">
                <a:latin typeface="+mj-lt"/>
              </a:defRPr>
            </a:lvl1pPr>
            <a:lvl2pPr marL="0" indent="0">
              <a:buNone/>
              <a:defRPr>
                <a:solidFill>
                  <a:schemeClr val="tx2"/>
                </a:solidFill>
              </a:defRPr>
            </a:lvl2pPr>
          </a:lstStyle>
          <a:p>
            <a:pPr lvl="0"/>
            <a:r>
              <a:rPr lang="en-US"/>
              <a:t>Click to edit Master text styles</a:t>
            </a:r>
          </a:p>
          <a:p>
            <a:pPr lvl="1"/>
            <a:r>
              <a:rPr lang="en-US"/>
              <a:t>Second level</a:t>
            </a:r>
          </a:p>
        </p:txBody>
      </p:sp>
      <p:sp>
        <p:nvSpPr>
          <p:cNvPr id="7" name="Slide Number Placeholder 6"/>
          <p:cNvSpPr>
            <a:spLocks noGrp="1"/>
          </p:cNvSpPr>
          <p:nvPr>
            <p:ph type="sldNum" sz="quarter" idx="12"/>
          </p:nvPr>
        </p:nvSpPr>
        <p:spPr/>
        <p:txBody>
          <a:bodyPr/>
          <a:lstStyle/>
          <a:p>
            <a:fld id="{E95093C1-3A22-4FD3-9A2D-0EF7936C6C71}" type="slidenum">
              <a:rPr lang="en-US" smtClean="0"/>
              <a:t>‹#›</a:t>
            </a:fld>
            <a:endParaRPr lang="en-US"/>
          </a:p>
        </p:txBody>
      </p:sp>
      <p:sp>
        <p:nvSpPr>
          <p:cNvPr id="9" name="Picture Placeholder 8"/>
          <p:cNvSpPr>
            <a:spLocks noGrp="1"/>
          </p:cNvSpPr>
          <p:nvPr>
            <p:ph type="pic" sz="quarter" idx="13"/>
          </p:nvPr>
        </p:nvSpPr>
        <p:spPr>
          <a:xfrm>
            <a:off x="422275" y="1469573"/>
            <a:ext cx="3002243" cy="2099109"/>
          </a:xfrm>
        </p:spPr>
        <p:txBody>
          <a:bodyPr/>
          <a:lstStyle/>
          <a:p>
            <a:endParaRPr lang="en-US"/>
          </a:p>
        </p:txBody>
      </p:sp>
      <p:sp>
        <p:nvSpPr>
          <p:cNvPr id="10" name="Picture Placeholder 8"/>
          <p:cNvSpPr>
            <a:spLocks noGrp="1"/>
          </p:cNvSpPr>
          <p:nvPr>
            <p:ph type="pic" sz="quarter" idx="14"/>
          </p:nvPr>
        </p:nvSpPr>
        <p:spPr>
          <a:xfrm>
            <a:off x="422275" y="3787687"/>
            <a:ext cx="3002243" cy="2099109"/>
          </a:xfrm>
        </p:spPr>
        <p:txBody>
          <a:bodyPr/>
          <a:lstStyle/>
          <a:p>
            <a:endParaRPr lang="en-US"/>
          </a:p>
        </p:txBody>
      </p:sp>
      <p:sp>
        <p:nvSpPr>
          <p:cNvPr id="8" name="Title 7"/>
          <p:cNvSpPr>
            <a:spLocks noGrp="1"/>
          </p:cNvSpPr>
          <p:nvPr>
            <p:ph type="title"/>
          </p:nvPr>
        </p:nvSpPr>
        <p:spPr/>
        <p:txBody>
          <a:bodyPr/>
          <a:lstStyle/>
          <a:p>
            <a:r>
              <a:rPr lang="en-US"/>
              <a:t>Click to edit Master title style</a:t>
            </a:r>
          </a:p>
        </p:txBody>
      </p:sp>
      <p:pic>
        <p:nvPicPr>
          <p:cNvPr id="2" name="Picture 1" descr="A close up of a sign&#10;&#10;Description automatically generated">
            <a:extLst>
              <a:ext uri="{FF2B5EF4-FFF2-40B4-BE49-F238E27FC236}">
                <a16:creationId xmlns:a16="http://schemas.microsoft.com/office/drawing/2014/main" id="{17D0921C-C7DF-843D-5C26-0502965CBB1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1000" y="6084100"/>
            <a:ext cx="3193756" cy="462837"/>
          </a:xfrm>
          <a:prstGeom prst="rect">
            <a:avLst/>
          </a:prstGeom>
        </p:spPr>
      </p:pic>
    </p:spTree>
    <p:extLst>
      <p:ext uri="{BB962C8B-B14F-4D97-AF65-F5344CB8AC3E}">
        <p14:creationId xmlns:p14="http://schemas.microsoft.com/office/powerpoint/2010/main" val="27253790"/>
      </p:ext>
    </p:extLst>
  </p:cSld>
  <p:clrMapOvr>
    <a:masterClrMapping/>
  </p:clrMapOvr>
  <p:extLst>
    <p:ext uri="{DCECCB84-F9BA-43D5-87BE-67443E8EF086}">
      <p15:sldGuideLst xmlns:p15="http://schemas.microsoft.com/office/powerpoint/2012/main">
        <p15:guide id="1" orient="horz" pos="3792" userDrawn="1">
          <p15:clr>
            <a:srgbClr val="FBAE40"/>
          </p15:clr>
        </p15:guide>
        <p15:guide id="2" pos="7224"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22224" y="1452286"/>
            <a:ext cx="4647692" cy="45472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84779" y="1452286"/>
            <a:ext cx="4647692" cy="45472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E95093C1-3A22-4FD3-9A2D-0EF7936C6C71}" type="slidenum">
              <a:rPr lang="en-US" smtClean="0"/>
              <a:t>‹#›</a:t>
            </a:fld>
            <a:endParaRPr lang="en-US"/>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82231013"/>
      </p:ext>
    </p:extLst>
  </p:cSld>
  <p:clrMapOvr>
    <a:masterClrMapping/>
  </p:clrMapOvr>
  <p:extLst>
    <p:ext uri="{DCECCB84-F9BA-43D5-87BE-67443E8EF086}">
      <p15:sldGuideLst xmlns:p15="http://schemas.microsoft.com/office/powerpoint/2012/main">
        <p15:guide id="1" pos="7224" userDrawn="1">
          <p15:clr>
            <a:srgbClr val="FBAE40"/>
          </p15:clr>
        </p15:guide>
        <p15:guide id="2" orient="horz" pos="379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F2A9A41-1366-C64A-8DE4-CCE4BDCDA27A}"/>
              </a:ext>
            </a:extLst>
          </p:cNvPr>
          <p:cNvSpPr>
            <a:spLocks noGrp="1"/>
          </p:cNvSpPr>
          <p:nvPr>
            <p:ph type="sldNum" sz="quarter" idx="12"/>
          </p:nvPr>
        </p:nvSpPr>
        <p:spPr/>
        <p:txBody>
          <a:bodyPr/>
          <a:lstStyle/>
          <a:p>
            <a:fld id="{E95093C1-3A22-4FD3-9A2D-0EF7936C6C71}" type="slidenum">
              <a:rPr lang="en-US" smtClean="0"/>
              <a:pPr/>
              <a:t>‹#›</a:t>
            </a:fld>
            <a:endParaRPr lang="en-US"/>
          </a:p>
        </p:txBody>
      </p:sp>
      <p:sp>
        <p:nvSpPr>
          <p:cNvPr id="6" name="Title 5">
            <a:extLst>
              <a:ext uri="{FF2B5EF4-FFF2-40B4-BE49-F238E27FC236}">
                <a16:creationId xmlns:a16="http://schemas.microsoft.com/office/drawing/2014/main" id="{4F9F4037-EC9F-6C47-B746-B8CAC736AAA0}"/>
              </a:ext>
            </a:extLst>
          </p:cNvPr>
          <p:cNvSpPr>
            <a:spLocks noGrp="1"/>
          </p:cNvSpPr>
          <p:nvPr>
            <p:ph type="title"/>
          </p:nvPr>
        </p:nvSpPr>
        <p:spPr/>
        <p:txBody>
          <a:bodyPr/>
          <a:lstStyle/>
          <a:p>
            <a:r>
              <a:rPr lang="en-US"/>
              <a:t>Click to edit Master title style</a:t>
            </a:r>
          </a:p>
        </p:txBody>
      </p:sp>
      <p:sp>
        <p:nvSpPr>
          <p:cNvPr id="7" name="Slide Number Placeholder 3">
            <a:extLst>
              <a:ext uri="{FF2B5EF4-FFF2-40B4-BE49-F238E27FC236}">
                <a16:creationId xmlns:a16="http://schemas.microsoft.com/office/drawing/2014/main" id="{6A92367B-5868-7544-AFEE-41867C8070B3}"/>
              </a:ext>
            </a:extLst>
          </p:cNvPr>
          <p:cNvSpPr txBox="1">
            <a:spLocks/>
          </p:cNvSpPr>
          <p:nvPr userDrawn="1"/>
        </p:nvSpPr>
        <p:spPr>
          <a:xfrm>
            <a:off x="8670470" y="6388099"/>
            <a:ext cx="327738" cy="283107"/>
          </a:xfrm>
          <a:prstGeom prst="rect">
            <a:avLst/>
          </a:prstGeom>
        </p:spPr>
        <p:txBody>
          <a:bodyPr vert="horz" lIns="91440" tIns="45720" rIns="91440" bIns="45720" rtlCol="0" anchor="ctr"/>
          <a:lstStyle>
            <a:defPPr>
              <a:defRPr lang="en-US"/>
            </a:defPPr>
            <a:lvl1pPr marL="0" algn="ctr" defTabSz="914400" rtl="0" eaLnBrk="1" latinLnBrk="0" hangingPunct="1">
              <a:defRPr sz="10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95093C1-3A22-4FD3-9A2D-0EF7936C6C71}" type="slidenum">
              <a:rPr lang="en-US" smtClean="0">
                <a:solidFill>
                  <a:prstClr val="black">
                    <a:lumMod val="65000"/>
                    <a:lumOff val="35000"/>
                  </a:prstClr>
                </a:solidFill>
              </a:rPr>
              <a:pPr/>
              <a:t>‹#›</a:t>
            </a:fld>
            <a:endParaRPr lang="en-US">
              <a:solidFill>
                <a:prstClr val="black">
                  <a:lumMod val="65000"/>
                  <a:lumOff val="35000"/>
                </a:prstClr>
              </a:solidFill>
            </a:endParaRPr>
          </a:p>
        </p:txBody>
      </p:sp>
      <p:cxnSp>
        <p:nvCxnSpPr>
          <p:cNvPr id="15" name="Straight Arrow Connector 14">
            <a:extLst>
              <a:ext uri="{FF2B5EF4-FFF2-40B4-BE49-F238E27FC236}">
                <a16:creationId xmlns:a16="http://schemas.microsoft.com/office/drawing/2014/main" id="{A741F5B9-86C1-764E-BBE9-93699E8125E0}"/>
              </a:ext>
            </a:extLst>
          </p:cNvPr>
          <p:cNvCxnSpPr/>
          <p:nvPr userDrawn="1"/>
        </p:nvCxnSpPr>
        <p:spPr>
          <a:xfrm>
            <a:off x="304435" y="1767840"/>
            <a:ext cx="4309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2F265256-616C-2A46-997C-21516663BEDE}"/>
              </a:ext>
            </a:extLst>
          </p:cNvPr>
          <p:cNvCxnSpPr>
            <a:cxnSpLocks/>
          </p:cNvCxnSpPr>
          <p:nvPr userDrawn="1"/>
        </p:nvCxnSpPr>
        <p:spPr>
          <a:xfrm>
            <a:off x="4682671" y="1767840"/>
            <a:ext cx="2765246" cy="592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46B76F0-4A74-AE43-9938-B06C248D610E}"/>
              </a:ext>
            </a:extLst>
          </p:cNvPr>
          <p:cNvCxnSpPr>
            <a:cxnSpLocks/>
          </p:cNvCxnSpPr>
          <p:nvPr userDrawn="1"/>
        </p:nvCxnSpPr>
        <p:spPr>
          <a:xfrm>
            <a:off x="7518765" y="1767840"/>
            <a:ext cx="4309200" cy="592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413F01B-1205-6642-81E3-0AF2FD81957D}"/>
              </a:ext>
            </a:extLst>
          </p:cNvPr>
          <p:cNvCxnSpPr>
            <a:cxnSpLocks/>
          </p:cNvCxnSpPr>
          <p:nvPr userDrawn="1"/>
        </p:nvCxnSpPr>
        <p:spPr>
          <a:xfrm>
            <a:off x="5368685" y="2242808"/>
            <a:ext cx="0" cy="360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4B90E01-E959-8A43-A396-FE9BA1504A4F}"/>
              </a:ext>
            </a:extLst>
          </p:cNvPr>
          <p:cNvCxnSpPr>
            <a:cxnSpLocks/>
          </p:cNvCxnSpPr>
          <p:nvPr userDrawn="1"/>
        </p:nvCxnSpPr>
        <p:spPr>
          <a:xfrm>
            <a:off x="6791780" y="2242807"/>
            <a:ext cx="0" cy="1890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C14A62D-D149-3B43-9BD9-A9E6846A6261}"/>
              </a:ext>
            </a:extLst>
          </p:cNvPr>
          <p:cNvCxnSpPr>
            <a:cxnSpLocks/>
          </p:cNvCxnSpPr>
          <p:nvPr userDrawn="1"/>
        </p:nvCxnSpPr>
        <p:spPr>
          <a:xfrm>
            <a:off x="8179107" y="2242806"/>
            <a:ext cx="0" cy="360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E239810-AD99-414D-B406-2275AA15EEC4}"/>
              </a:ext>
            </a:extLst>
          </p:cNvPr>
          <p:cNvCxnSpPr>
            <a:cxnSpLocks/>
          </p:cNvCxnSpPr>
          <p:nvPr userDrawn="1"/>
        </p:nvCxnSpPr>
        <p:spPr>
          <a:xfrm>
            <a:off x="9632079" y="2242806"/>
            <a:ext cx="0" cy="1890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E72F56E2-2E5E-AD4E-AD82-AF08C778B699}"/>
              </a:ext>
            </a:extLst>
          </p:cNvPr>
          <p:cNvCxnSpPr>
            <a:cxnSpLocks/>
          </p:cNvCxnSpPr>
          <p:nvPr userDrawn="1"/>
        </p:nvCxnSpPr>
        <p:spPr>
          <a:xfrm>
            <a:off x="11085050" y="2242807"/>
            <a:ext cx="0" cy="3600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8" name="Content Placeholder 2">
            <a:extLst>
              <a:ext uri="{FF2B5EF4-FFF2-40B4-BE49-F238E27FC236}">
                <a16:creationId xmlns:a16="http://schemas.microsoft.com/office/drawing/2014/main" id="{9254362D-35A2-6F4F-B828-7B6D1747958A}"/>
              </a:ext>
            </a:extLst>
          </p:cNvPr>
          <p:cNvSpPr>
            <a:spLocks noGrp="1"/>
          </p:cNvSpPr>
          <p:nvPr>
            <p:ph sz="half" idx="16" hasCustomPrompt="1"/>
          </p:nvPr>
        </p:nvSpPr>
        <p:spPr>
          <a:xfrm>
            <a:off x="4655897" y="2703098"/>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sp>
        <p:nvSpPr>
          <p:cNvPr id="49" name="Content Placeholder 2">
            <a:extLst>
              <a:ext uri="{FF2B5EF4-FFF2-40B4-BE49-F238E27FC236}">
                <a16:creationId xmlns:a16="http://schemas.microsoft.com/office/drawing/2014/main" id="{E21E53DC-3EB1-D745-94CA-62282AA24307}"/>
              </a:ext>
            </a:extLst>
          </p:cNvPr>
          <p:cNvSpPr>
            <a:spLocks noGrp="1"/>
          </p:cNvSpPr>
          <p:nvPr>
            <p:ph sz="half" idx="17" hasCustomPrompt="1"/>
          </p:nvPr>
        </p:nvSpPr>
        <p:spPr>
          <a:xfrm>
            <a:off x="6094582" y="4281997"/>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sp>
        <p:nvSpPr>
          <p:cNvPr id="50" name="Content Placeholder 2">
            <a:extLst>
              <a:ext uri="{FF2B5EF4-FFF2-40B4-BE49-F238E27FC236}">
                <a16:creationId xmlns:a16="http://schemas.microsoft.com/office/drawing/2014/main" id="{988F9369-EAFE-FC48-8BCB-DFF54FB33A76}"/>
              </a:ext>
            </a:extLst>
          </p:cNvPr>
          <p:cNvSpPr>
            <a:spLocks noGrp="1"/>
          </p:cNvSpPr>
          <p:nvPr>
            <p:ph sz="half" idx="18" hasCustomPrompt="1"/>
          </p:nvPr>
        </p:nvSpPr>
        <p:spPr>
          <a:xfrm>
            <a:off x="8926992" y="4281997"/>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sp>
        <p:nvSpPr>
          <p:cNvPr id="51" name="Content Placeholder 2">
            <a:extLst>
              <a:ext uri="{FF2B5EF4-FFF2-40B4-BE49-F238E27FC236}">
                <a16:creationId xmlns:a16="http://schemas.microsoft.com/office/drawing/2014/main" id="{AFC4E16A-6C9D-2944-B77B-036F2C345827}"/>
              </a:ext>
            </a:extLst>
          </p:cNvPr>
          <p:cNvSpPr>
            <a:spLocks noGrp="1"/>
          </p:cNvSpPr>
          <p:nvPr>
            <p:ph sz="half" idx="19" hasCustomPrompt="1"/>
          </p:nvPr>
        </p:nvSpPr>
        <p:spPr>
          <a:xfrm>
            <a:off x="7466005" y="2703098"/>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sp>
        <p:nvSpPr>
          <p:cNvPr id="52" name="Content Placeholder 2">
            <a:extLst>
              <a:ext uri="{FF2B5EF4-FFF2-40B4-BE49-F238E27FC236}">
                <a16:creationId xmlns:a16="http://schemas.microsoft.com/office/drawing/2014/main" id="{5AB4C812-9328-4A48-928E-FFB0AD20EF88}"/>
              </a:ext>
            </a:extLst>
          </p:cNvPr>
          <p:cNvSpPr>
            <a:spLocks noGrp="1"/>
          </p:cNvSpPr>
          <p:nvPr>
            <p:ph sz="half" idx="20" hasCustomPrompt="1"/>
          </p:nvPr>
        </p:nvSpPr>
        <p:spPr>
          <a:xfrm>
            <a:off x="10387625" y="2703098"/>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cxnSp>
        <p:nvCxnSpPr>
          <p:cNvPr id="55" name="Straight Connector 54">
            <a:extLst>
              <a:ext uri="{FF2B5EF4-FFF2-40B4-BE49-F238E27FC236}">
                <a16:creationId xmlns:a16="http://schemas.microsoft.com/office/drawing/2014/main" id="{F1A1546A-4803-F94D-B401-E32A7190D0FA}"/>
              </a:ext>
            </a:extLst>
          </p:cNvPr>
          <p:cNvCxnSpPr>
            <a:cxnSpLocks/>
          </p:cNvCxnSpPr>
          <p:nvPr userDrawn="1"/>
        </p:nvCxnSpPr>
        <p:spPr>
          <a:xfrm>
            <a:off x="2458786" y="2242806"/>
            <a:ext cx="0" cy="360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9430238A-A4C5-A145-B4F1-A0687BA27156}"/>
              </a:ext>
            </a:extLst>
          </p:cNvPr>
          <p:cNvCxnSpPr>
            <a:cxnSpLocks/>
          </p:cNvCxnSpPr>
          <p:nvPr userDrawn="1"/>
        </p:nvCxnSpPr>
        <p:spPr>
          <a:xfrm>
            <a:off x="3910292" y="2242806"/>
            <a:ext cx="0" cy="18900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0" name="Content Placeholder 2">
            <a:extLst>
              <a:ext uri="{FF2B5EF4-FFF2-40B4-BE49-F238E27FC236}">
                <a16:creationId xmlns:a16="http://schemas.microsoft.com/office/drawing/2014/main" id="{0FC2960B-1E01-B04F-AE60-86912D90ED67}"/>
              </a:ext>
            </a:extLst>
          </p:cNvPr>
          <p:cNvSpPr>
            <a:spLocks noGrp="1"/>
          </p:cNvSpPr>
          <p:nvPr>
            <p:ph sz="half" idx="21" hasCustomPrompt="1"/>
          </p:nvPr>
        </p:nvSpPr>
        <p:spPr>
          <a:xfrm>
            <a:off x="3205205" y="4281997"/>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sp>
        <p:nvSpPr>
          <p:cNvPr id="61" name="Content Placeholder 2">
            <a:extLst>
              <a:ext uri="{FF2B5EF4-FFF2-40B4-BE49-F238E27FC236}">
                <a16:creationId xmlns:a16="http://schemas.microsoft.com/office/drawing/2014/main" id="{46893689-DDD1-B04A-9829-BE9419054520}"/>
              </a:ext>
            </a:extLst>
          </p:cNvPr>
          <p:cNvSpPr>
            <a:spLocks noGrp="1"/>
          </p:cNvSpPr>
          <p:nvPr>
            <p:ph sz="half" idx="22" hasCustomPrompt="1"/>
          </p:nvPr>
        </p:nvSpPr>
        <p:spPr>
          <a:xfrm>
            <a:off x="1745684" y="2703098"/>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cxnSp>
        <p:nvCxnSpPr>
          <p:cNvPr id="63" name="Straight Connector 62">
            <a:extLst>
              <a:ext uri="{FF2B5EF4-FFF2-40B4-BE49-F238E27FC236}">
                <a16:creationId xmlns:a16="http://schemas.microsoft.com/office/drawing/2014/main" id="{D8CE02FE-4E68-EE44-B701-968CE012AF28}"/>
              </a:ext>
            </a:extLst>
          </p:cNvPr>
          <p:cNvCxnSpPr>
            <a:cxnSpLocks/>
          </p:cNvCxnSpPr>
          <p:nvPr userDrawn="1"/>
        </p:nvCxnSpPr>
        <p:spPr>
          <a:xfrm>
            <a:off x="999824" y="2242806"/>
            <a:ext cx="0" cy="18900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4" name="Content Placeholder 2">
            <a:extLst>
              <a:ext uri="{FF2B5EF4-FFF2-40B4-BE49-F238E27FC236}">
                <a16:creationId xmlns:a16="http://schemas.microsoft.com/office/drawing/2014/main" id="{EF9ECBEF-C881-7441-9082-DDFDCDE78A8A}"/>
              </a:ext>
            </a:extLst>
          </p:cNvPr>
          <p:cNvSpPr>
            <a:spLocks noGrp="1"/>
          </p:cNvSpPr>
          <p:nvPr>
            <p:ph sz="half" idx="23" hasCustomPrompt="1"/>
          </p:nvPr>
        </p:nvSpPr>
        <p:spPr>
          <a:xfrm>
            <a:off x="294737" y="4281997"/>
            <a:ext cx="1419581" cy="1434004"/>
          </a:xfrm>
        </p:spPr>
        <p:txBody>
          <a:bodyPr/>
          <a:lstStyle>
            <a:lvl1pPr marL="0" indent="0">
              <a:buNone/>
              <a:defRPr sz="1100" b="0">
                <a:latin typeface="+mn-lt"/>
              </a:defRPr>
            </a:lvl1pPr>
            <a:lvl2pPr marL="0" indent="0">
              <a:buNone/>
              <a:defRPr>
                <a:solidFill>
                  <a:schemeClr val="tx2"/>
                </a:solidFill>
              </a:defRPr>
            </a:lvl2pPr>
          </a:lstStyle>
          <a:p>
            <a:pPr lvl="0"/>
            <a:r>
              <a:rPr lang="en-US"/>
              <a:t>Click to edit Master </a:t>
            </a:r>
            <a:br>
              <a:rPr lang="en-US"/>
            </a:br>
            <a:r>
              <a:rPr lang="en-US"/>
              <a:t>text styles</a:t>
            </a:r>
          </a:p>
        </p:txBody>
      </p:sp>
      <p:sp>
        <p:nvSpPr>
          <p:cNvPr id="73" name="Text Placeholder 71">
            <a:extLst>
              <a:ext uri="{FF2B5EF4-FFF2-40B4-BE49-F238E27FC236}">
                <a16:creationId xmlns:a16="http://schemas.microsoft.com/office/drawing/2014/main" id="{AFB6DBC2-8042-F14B-B5A1-890CD769CC58}"/>
              </a:ext>
            </a:extLst>
          </p:cNvPr>
          <p:cNvSpPr>
            <a:spLocks noGrp="1"/>
          </p:cNvSpPr>
          <p:nvPr>
            <p:ph type="body" sz="quarter" idx="24" hasCustomPrompt="1"/>
          </p:nvPr>
        </p:nvSpPr>
        <p:spPr>
          <a:xfrm>
            <a:off x="325438"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39" name="Text Placeholder 71">
            <a:extLst>
              <a:ext uri="{FF2B5EF4-FFF2-40B4-BE49-F238E27FC236}">
                <a16:creationId xmlns:a16="http://schemas.microsoft.com/office/drawing/2014/main" id="{EA4F14E7-32BA-A640-8506-3D74981012FB}"/>
              </a:ext>
            </a:extLst>
          </p:cNvPr>
          <p:cNvSpPr>
            <a:spLocks noGrp="1"/>
          </p:cNvSpPr>
          <p:nvPr>
            <p:ph type="body" sz="quarter" idx="25" hasCustomPrompt="1"/>
          </p:nvPr>
        </p:nvSpPr>
        <p:spPr>
          <a:xfrm>
            <a:off x="1765102"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43" name="Text Placeholder 71">
            <a:extLst>
              <a:ext uri="{FF2B5EF4-FFF2-40B4-BE49-F238E27FC236}">
                <a16:creationId xmlns:a16="http://schemas.microsoft.com/office/drawing/2014/main" id="{2BE7EFA7-2D83-BC4C-ACB8-37F16216980B}"/>
              </a:ext>
            </a:extLst>
          </p:cNvPr>
          <p:cNvSpPr>
            <a:spLocks noGrp="1"/>
          </p:cNvSpPr>
          <p:nvPr>
            <p:ph type="body" sz="quarter" idx="26" hasCustomPrompt="1"/>
          </p:nvPr>
        </p:nvSpPr>
        <p:spPr>
          <a:xfrm>
            <a:off x="3204766"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44" name="Text Placeholder 71">
            <a:extLst>
              <a:ext uri="{FF2B5EF4-FFF2-40B4-BE49-F238E27FC236}">
                <a16:creationId xmlns:a16="http://schemas.microsoft.com/office/drawing/2014/main" id="{6515D9C2-6471-C84C-8579-E50E4E3E1784}"/>
              </a:ext>
            </a:extLst>
          </p:cNvPr>
          <p:cNvSpPr>
            <a:spLocks noGrp="1"/>
          </p:cNvSpPr>
          <p:nvPr>
            <p:ph type="body" sz="quarter" idx="27" hasCustomPrompt="1"/>
          </p:nvPr>
        </p:nvSpPr>
        <p:spPr>
          <a:xfrm>
            <a:off x="4644430"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45" name="Text Placeholder 71">
            <a:extLst>
              <a:ext uri="{FF2B5EF4-FFF2-40B4-BE49-F238E27FC236}">
                <a16:creationId xmlns:a16="http://schemas.microsoft.com/office/drawing/2014/main" id="{77226509-12EB-C34F-9B73-937231CFF563}"/>
              </a:ext>
            </a:extLst>
          </p:cNvPr>
          <p:cNvSpPr>
            <a:spLocks noGrp="1"/>
          </p:cNvSpPr>
          <p:nvPr>
            <p:ph type="body" sz="quarter" idx="28" hasCustomPrompt="1"/>
          </p:nvPr>
        </p:nvSpPr>
        <p:spPr>
          <a:xfrm>
            <a:off x="6084094"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46" name="Text Placeholder 71">
            <a:extLst>
              <a:ext uri="{FF2B5EF4-FFF2-40B4-BE49-F238E27FC236}">
                <a16:creationId xmlns:a16="http://schemas.microsoft.com/office/drawing/2014/main" id="{DA52F9B4-D4E3-E84D-AA91-8B8E9E18DCE3}"/>
              </a:ext>
            </a:extLst>
          </p:cNvPr>
          <p:cNvSpPr>
            <a:spLocks noGrp="1"/>
          </p:cNvSpPr>
          <p:nvPr>
            <p:ph type="body" sz="quarter" idx="29" hasCustomPrompt="1"/>
          </p:nvPr>
        </p:nvSpPr>
        <p:spPr>
          <a:xfrm>
            <a:off x="7523758"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47" name="Text Placeholder 71">
            <a:extLst>
              <a:ext uri="{FF2B5EF4-FFF2-40B4-BE49-F238E27FC236}">
                <a16:creationId xmlns:a16="http://schemas.microsoft.com/office/drawing/2014/main" id="{78F99FB4-E47F-AA4C-A981-98BFA8D8A5C5}"/>
              </a:ext>
            </a:extLst>
          </p:cNvPr>
          <p:cNvSpPr>
            <a:spLocks noGrp="1"/>
          </p:cNvSpPr>
          <p:nvPr>
            <p:ph type="body" sz="quarter" idx="30" hasCustomPrompt="1"/>
          </p:nvPr>
        </p:nvSpPr>
        <p:spPr>
          <a:xfrm>
            <a:off x="8963422"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3" name="Text Placeholder 71">
            <a:extLst>
              <a:ext uri="{FF2B5EF4-FFF2-40B4-BE49-F238E27FC236}">
                <a16:creationId xmlns:a16="http://schemas.microsoft.com/office/drawing/2014/main" id="{7FB8D876-D61B-4A41-BB28-F8B4119D6E69}"/>
              </a:ext>
            </a:extLst>
          </p:cNvPr>
          <p:cNvSpPr>
            <a:spLocks noGrp="1"/>
          </p:cNvSpPr>
          <p:nvPr>
            <p:ph type="body" sz="quarter" idx="31" hasCustomPrompt="1"/>
          </p:nvPr>
        </p:nvSpPr>
        <p:spPr>
          <a:xfrm>
            <a:off x="10403083" y="1960563"/>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9" name="Text Placeholder 71">
            <a:extLst>
              <a:ext uri="{FF2B5EF4-FFF2-40B4-BE49-F238E27FC236}">
                <a16:creationId xmlns:a16="http://schemas.microsoft.com/office/drawing/2014/main" id="{A05F943F-AD6B-1A49-A698-DA2B02F56DA5}"/>
              </a:ext>
            </a:extLst>
          </p:cNvPr>
          <p:cNvSpPr>
            <a:spLocks noGrp="1"/>
          </p:cNvSpPr>
          <p:nvPr>
            <p:ph type="body" sz="quarter" idx="32" hasCustomPrompt="1"/>
          </p:nvPr>
        </p:nvSpPr>
        <p:spPr>
          <a:xfrm>
            <a:off x="1822054" y="1439245"/>
            <a:ext cx="1382712" cy="254000"/>
          </a:xfrm>
          <a:noFill/>
        </p:spPr>
        <p:txBody>
          <a:bodyPr lIns="90000" anchor="ctr" anchorCtr="1">
            <a:noAutofit/>
          </a:bodyPr>
          <a:lstStyle>
            <a:lvl1pPr marL="0" indent="0">
              <a:buNone/>
              <a:defRPr sz="1400">
                <a:solidFill>
                  <a:schemeClr val="accent1"/>
                </a:solidFill>
              </a:defRPr>
            </a:lvl1pPr>
          </a:lstStyle>
          <a:p>
            <a:pPr lvl="0"/>
            <a:r>
              <a:rPr lang="en-US"/>
              <a:t>Date/Year</a:t>
            </a:r>
          </a:p>
        </p:txBody>
      </p:sp>
      <p:sp>
        <p:nvSpPr>
          <p:cNvPr id="62" name="Text Placeholder 71">
            <a:extLst>
              <a:ext uri="{FF2B5EF4-FFF2-40B4-BE49-F238E27FC236}">
                <a16:creationId xmlns:a16="http://schemas.microsoft.com/office/drawing/2014/main" id="{72A06408-304D-1B42-9645-63F12A3DBE82}"/>
              </a:ext>
            </a:extLst>
          </p:cNvPr>
          <p:cNvSpPr>
            <a:spLocks noGrp="1"/>
          </p:cNvSpPr>
          <p:nvPr>
            <p:ph type="body" sz="quarter" idx="33" hasCustomPrompt="1"/>
          </p:nvPr>
        </p:nvSpPr>
        <p:spPr>
          <a:xfrm>
            <a:off x="5368142" y="1439245"/>
            <a:ext cx="1382712" cy="254000"/>
          </a:xfrm>
          <a:noFill/>
        </p:spPr>
        <p:txBody>
          <a:bodyPr lIns="90000" anchor="ctr" anchorCtr="1">
            <a:noAutofit/>
          </a:bodyPr>
          <a:lstStyle>
            <a:lvl1pPr marL="0" indent="0">
              <a:buNone/>
              <a:defRPr sz="1400">
                <a:solidFill>
                  <a:schemeClr val="accent1"/>
                </a:solidFill>
              </a:defRPr>
            </a:lvl1pPr>
          </a:lstStyle>
          <a:p>
            <a:pPr lvl="0"/>
            <a:r>
              <a:rPr lang="en-US"/>
              <a:t>Date/Year</a:t>
            </a:r>
          </a:p>
        </p:txBody>
      </p:sp>
      <p:sp>
        <p:nvSpPr>
          <p:cNvPr id="65" name="Text Placeholder 71">
            <a:extLst>
              <a:ext uri="{FF2B5EF4-FFF2-40B4-BE49-F238E27FC236}">
                <a16:creationId xmlns:a16="http://schemas.microsoft.com/office/drawing/2014/main" id="{AA965303-0EA1-9743-94CA-644FE5B798B3}"/>
              </a:ext>
            </a:extLst>
          </p:cNvPr>
          <p:cNvSpPr>
            <a:spLocks noGrp="1"/>
          </p:cNvSpPr>
          <p:nvPr>
            <p:ph type="body" sz="quarter" idx="34" hasCustomPrompt="1"/>
          </p:nvPr>
        </p:nvSpPr>
        <p:spPr>
          <a:xfrm>
            <a:off x="8969986" y="1439245"/>
            <a:ext cx="1382712" cy="254000"/>
          </a:xfrm>
          <a:noFill/>
        </p:spPr>
        <p:txBody>
          <a:bodyPr lIns="90000" anchor="ctr" anchorCtr="1">
            <a:noAutofit/>
          </a:bodyPr>
          <a:lstStyle>
            <a:lvl1pPr marL="0" indent="0">
              <a:buNone/>
              <a:defRPr sz="1400">
                <a:solidFill>
                  <a:schemeClr val="accent1"/>
                </a:solidFill>
              </a:defRPr>
            </a:lvl1pPr>
          </a:lstStyle>
          <a:p>
            <a:pPr lvl="0"/>
            <a:r>
              <a:rPr lang="en-US"/>
              <a:t>Date/Year</a:t>
            </a:r>
          </a:p>
        </p:txBody>
      </p:sp>
    </p:spTree>
    <p:extLst>
      <p:ext uri="{BB962C8B-B14F-4D97-AF65-F5344CB8AC3E}">
        <p14:creationId xmlns:p14="http://schemas.microsoft.com/office/powerpoint/2010/main" val="7057928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8DE7E-9CB4-9841-A8C3-E658790000FF}"/>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A7F517AF-C258-5646-9DEC-6EFB722739A3}"/>
              </a:ext>
            </a:extLst>
          </p:cNvPr>
          <p:cNvSpPr>
            <a:spLocks noGrp="1"/>
          </p:cNvSpPr>
          <p:nvPr>
            <p:ph type="sldNum" sz="quarter" idx="12"/>
          </p:nvPr>
        </p:nvSpPr>
        <p:spPr/>
        <p:txBody>
          <a:bodyPr/>
          <a:lstStyle/>
          <a:p>
            <a:fld id="{E95093C1-3A22-4FD3-9A2D-0EF7936C6C71}" type="slidenum">
              <a:rPr lang="en-US" smtClean="0"/>
              <a:pPr/>
              <a:t>‹#›</a:t>
            </a:fld>
            <a:endParaRPr lang="en-US"/>
          </a:p>
        </p:txBody>
      </p:sp>
      <p:cxnSp>
        <p:nvCxnSpPr>
          <p:cNvPr id="8" name="Straight Arrow Connector 7">
            <a:extLst>
              <a:ext uri="{FF2B5EF4-FFF2-40B4-BE49-F238E27FC236}">
                <a16:creationId xmlns:a16="http://schemas.microsoft.com/office/drawing/2014/main" id="{0426B2D4-FDC4-F245-97D5-061EB059AFD9}"/>
              </a:ext>
            </a:extLst>
          </p:cNvPr>
          <p:cNvCxnSpPr>
            <a:cxnSpLocks/>
          </p:cNvCxnSpPr>
          <p:nvPr userDrawn="1"/>
        </p:nvCxnSpPr>
        <p:spPr>
          <a:xfrm>
            <a:off x="304436" y="1826832"/>
            <a:ext cx="45000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BA7B81F-197E-514A-9F1D-943C63CED65D}"/>
              </a:ext>
            </a:extLst>
          </p:cNvPr>
          <p:cNvCxnSpPr>
            <a:cxnSpLocks/>
          </p:cNvCxnSpPr>
          <p:nvPr userDrawn="1"/>
        </p:nvCxnSpPr>
        <p:spPr>
          <a:xfrm>
            <a:off x="9304436" y="1826832"/>
            <a:ext cx="17640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D9E5AD7-2173-CE47-B5F7-AA953CC8579F}"/>
              </a:ext>
            </a:extLst>
          </p:cNvPr>
          <p:cNvCxnSpPr>
            <a:cxnSpLocks/>
          </p:cNvCxnSpPr>
          <p:nvPr userDrawn="1"/>
        </p:nvCxnSpPr>
        <p:spPr>
          <a:xfrm>
            <a:off x="832938" y="1928430"/>
            <a:ext cx="68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02A46A5-0399-E34D-A8F8-0FB8A52C329F}"/>
              </a:ext>
            </a:extLst>
          </p:cNvPr>
          <p:cNvCxnSpPr>
            <a:cxnSpLocks/>
          </p:cNvCxnSpPr>
          <p:nvPr userDrawn="1"/>
        </p:nvCxnSpPr>
        <p:spPr>
          <a:xfrm>
            <a:off x="1188719" y="2030030"/>
            <a:ext cx="1152000"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F9B125E-671E-784A-8D01-FEBF0757D44E}"/>
              </a:ext>
            </a:extLst>
          </p:cNvPr>
          <p:cNvCxnSpPr>
            <a:cxnSpLocks/>
          </p:cNvCxnSpPr>
          <p:nvPr userDrawn="1"/>
        </p:nvCxnSpPr>
        <p:spPr>
          <a:xfrm>
            <a:off x="1188720" y="2162110"/>
            <a:ext cx="3420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9813B4D-22E1-3E4E-B782-947C8197C55F}"/>
              </a:ext>
            </a:extLst>
          </p:cNvPr>
          <p:cNvCxnSpPr>
            <a:cxnSpLocks/>
          </p:cNvCxnSpPr>
          <p:nvPr userDrawn="1"/>
        </p:nvCxnSpPr>
        <p:spPr>
          <a:xfrm>
            <a:off x="1492436" y="2294190"/>
            <a:ext cx="331200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2D3F6371-2121-C544-BA78-6802F324443C}"/>
              </a:ext>
            </a:extLst>
          </p:cNvPr>
          <p:cNvCxnSpPr>
            <a:cxnSpLocks/>
          </p:cNvCxnSpPr>
          <p:nvPr userDrawn="1"/>
        </p:nvCxnSpPr>
        <p:spPr>
          <a:xfrm>
            <a:off x="4804436" y="1826832"/>
            <a:ext cx="45000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23486BA-4E3C-FF48-975C-0F6558818248}"/>
              </a:ext>
            </a:extLst>
          </p:cNvPr>
          <p:cNvCxnSpPr>
            <a:cxnSpLocks/>
          </p:cNvCxnSpPr>
          <p:nvPr userDrawn="1"/>
        </p:nvCxnSpPr>
        <p:spPr>
          <a:xfrm>
            <a:off x="4804436" y="2416110"/>
            <a:ext cx="3576319" cy="0"/>
          </a:xfrm>
          <a:prstGeom prst="line">
            <a:avLst/>
          </a:prstGeom>
          <a:ln w="38100">
            <a:solidFill>
              <a:srgbClr val="EDA233"/>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C21E762-E3DC-254D-86D9-33BF9061F031}"/>
              </a:ext>
            </a:extLst>
          </p:cNvPr>
          <p:cNvCxnSpPr>
            <a:cxnSpLocks/>
          </p:cNvCxnSpPr>
          <p:nvPr userDrawn="1"/>
        </p:nvCxnSpPr>
        <p:spPr>
          <a:xfrm>
            <a:off x="4804435" y="2548190"/>
            <a:ext cx="3960000" cy="0"/>
          </a:xfrm>
          <a:prstGeom prst="line">
            <a:avLst/>
          </a:prstGeom>
          <a:ln w="381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2197335-0D74-9C48-BA93-A91A02E02EC6}"/>
              </a:ext>
            </a:extLst>
          </p:cNvPr>
          <p:cNvCxnSpPr>
            <a:cxnSpLocks/>
          </p:cNvCxnSpPr>
          <p:nvPr userDrawn="1"/>
        </p:nvCxnSpPr>
        <p:spPr>
          <a:xfrm>
            <a:off x="7208683" y="2700590"/>
            <a:ext cx="3281680"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2C1C081-4AB1-0E4E-8E87-49F49BCECCED}"/>
              </a:ext>
            </a:extLst>
          </p:cNvPr>
          <p:cNvCxnSpPr>
            <a:cxnSpLocks/>
          </p:cNvCxnSpPr>
          <p:nvPr userDrawn="1"/>
        </p:nvCxnSpPr>
        <p:spPr>
          <a:xfrm>
            <a:off x="9304436" y="1502886"/>
            <a:ext cx="0" cy="1350106"/>
          </a:xfrm>
          <a:prstGeom prst="line">
            <a:avLst/>
          </a:prstGeom>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71830DD1-C7A6-AC42-8A7F-CEDB9829FE52}"/>
              </a:ext>
            </a:extLst>
          </p:cNvPr>
          <p:cNvCxnSpPr>
            <a:cxnSpLocks/>
          </p:cNvCxnSpPr>
          <p:nvPr userDrawn="1"/>
        </p:nvCxnSpPr>
        <p:spPr>
          <a:xfrm>
            <a:off x="426174" y="3280501"/>
            <a:ext cx="33546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4AA00D5-FD9B-CA4B-9ACB-52D9516D8FED}"/>
              </a:ext>
            </a:extLst>
          </p:cNvPr>
          <p:cNvCxnSpPr>
            <a:cxnSpLocks/>
          </p:cNvCxnSpPr>
          <p:nvPr userDrawn="1"/>
        </p:nvCxnSpPr>
        <p:spPr>
          <a:xfrm>
            <a:off x="426174" y="3692991"/>
            <a:ext cx="33546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71A96BA-C1A7-9641-BF1D-B1F3A8D8AA2B}"/>
              </a:ext>
            </a:extLst>
          </p:cNvPr>
          <p:cNvCxnSpPr>
            <a:cxnSpLocks/>
          </p:cNvCxnSpPr>
          <p:nvPr userDrawn="1"/>
        </p:nvCxnSpPr>
        <p:spPr>
          <a:xfrm>
            <a:off x="426174" y="4105481"/>
            <a:ext cx="335462"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32BDCDA-BE26-9342-9B1B-FE5A3FE4FA4D}"/>
              </a:ext>
            </a:extLst>
          </p:cNvPr>
          <p:cNvCxnSpPr>
            <a:cxnSpLocks/>
          </p:cNvCxnSpPr>
          <p:nvPr userDrawn="1"/>
        </p:nvCxnSpPr>
        <p:spPr>
          <a:xfrm>
            <a:off x="426174" y="4517971"/>
            <a:ext cx="33546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2876075-4922-534D-9519-EA27C648B8F4}"/>
              </a:ext>
            </a:extLst>
          </p:cNvPr>
          <p:cNvCxnSpPr>
            <a:cxnSpLocks/>
          </p:cNvCxnSpPr>
          <p:nvPr userDrawn="1"/>
        </p:nvCxnSpPr>
        <p:spPr>
          <a:xfrm>
            <a:off x="426174" y="4930461"/>
            <a:ext cx="335462" cy="0"/>
          </a:xfrm>
          <a:prstGeom prst="line">
            <a:avLst/>
          </a:prstGeom>
          <a:ln w="38100">
            <a:solidFill>
              <a:srgbClr val="EDA233"/>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46DADA8-28FC-5F47-823E-E26174CB6820}"/>
              </a:ext>
            </a:extLst>
          </p:cNvPr>
          <p:cNvCxnSpPr>
            <a:cxnSpLocks/>
          </p:cNvCxnSpPr>
          <p:nvPr userDrawn="1"/>
        </p:nvCxnSpPr>
        <p:spPr>
          <a:xfrm>
            <a:off x="426174" y="5342951"/>
            <a:ext cx="335462"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F2CD1AC-B7D7-C34D-8BB9-67FF6E8315FF}"/>
              </a:ext>
            </a:extLst>
          </p:cNvPr>
          <p:cNvCxnSpPr>
            <a:cxnSpLocks/>
          </p:cNvCxnSpPr>
          <p:nvPr userDrawn="1"/>
        </p:nvCxnSpPr>
        <p:spPr>
          <a:xfrm>
            <a:off x="426174" y="5755441"/>
            <a:ext cx="335462"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D5E1969-318C-8242-A7EE-CBFA104A4B81}"/>
              </a:ext>
            </a:extLst>
          </p:cNvPr>
          <p:cNvCxnSpPr>
            <a:cxnSpLocks/>
          </p:cNvCxnSpPr>
          <p:nvPr userDrawn="1"/>
        </p:nvCxnSpPr>
        <p:spPr>
          <a:xfrm>
            <a:off x="4804736" y="1412623"/>
            <a:ext cx="0" cy="1440369"/>
          </a:xfrm>
          <a:prstGeom prst="line">
            <a:avLst/>
          </a:prstGeom>
        </p:spPr>
        <p:style>
          <a:lnRef idx="1">
            <a:schemeClr val="accent4"/>
          </a:lnRef>
          <a:fillRef idx="0">
            <a:schemeClr val="accent4"/>
          </a:fillRef>
          <a:effectRef idx="0">
            <a:schemeClr val="accent4"/>
          </a:effectRef>
          <a:fontRef idx="minor">
            <a:schemeClr val="tx1"/>
          </a:fontRef>
        </p:style>
      </p:cxnSp>
      <p:sp>
        <p:nvSpPr>
          <p:cNvPr id="43" name="Text Placeholder 71">
            <a:extLst>
              <a:ext uri="{FF2B5EF4-FFF2-40B4-BE49-F238E27FC236}">
                <a16:creationId xmlns:a16="http://schemas.microsoft.com/office/drawing/2014/main" id="{A1394C15-B9CC-8147-BDA4-35D825F7E260}"/>
              </a:ext>
            </a:extLst>
          </p:cNvPr>
          <p:cNvSpPr>
            <a:spLocks noGrp="1"/>
          </p:cNvSpPr>
          <p:nvPr>
            <p:ph type="body" sz="quarter" idx="32" hasCustomPrompt="1"/>
          </p:nvPr>
        </p:nvSpPr>
        <p:spPr>
          <a:xfrm>
            <a:off x="1822054" y="1439245"/>
            <a:ext cx="1382712" cy="254000"/>
          </a:xfrm>
          <a:noFill/>
        </p:spPr>
        <p:txBody>
          <a:bodyPr lIns="90000" anchor="ctr" anchorCtr="1">
            <a:noAutofit/>
          </a:bodyPr>
          <a:lstStyle>
            <a:lvl1pPr marL="0" indent="0">
              <a:buNone/>
              <a:defRPr sz="1400">
                <a:solidFill>
                  <a:schemeClr val="accent1"/>
                </a:solidFill>
              </a:defRPr>
            </a:lvl1pPr>
          </a:lstStyle>
          <a:p>
            <a:pPr lvl="0"/>
            <a:r>
              <a:rPr lang="en-US"/>
              <a:t>Date/Year</a:t>
            </a:r>
          </a:p>
        </p:txBody>
      </p:sp>
      <p:sp>
        <p:nvSpPr>
          <p:cNvPr id="44" name="Text Placeholder 71">
            <a:extLst>
              <a:ext uri="{FF2B5EF4-FFF2-40B4-BE49-F238E27FC236}">
                <a16:creationId xmlns:a16="http://schemas.microsoft.com/office/drawing/2014/main" id="{142C5844-5DC3-8442-862F-162BE27A7C32}"/>
              </a:ext>
            </a:extLst>
          </p:cNvPr>
          <p:cNvSpPr>
            <a:spLocks noGrp="1"/>
          </p:cNvSpPr>
          <p:nvPr>
            <p:ph type="body" sz="quarter" idx="33" hasCustomPrompt="1"/>
          </p:nvPr>
        </p:nvSpPr>
        <p:spPr>
          <a:xfrm>
            <a:off x="6482544" y="1439245"/>
            <a:ext cx="1382712" cy="254000"/>
          </a:xfrm>
          <a:noFill/>
        </p:spPr>
        <p:txBody>
          <a:bodyPr lIns="90000" anchor="ctr" anchorCtr="1">
            <a:noAutofit/>
          </a:bodyPr>
          <a:lstStyle>
            <a:lvl1pPr marL="0" indent="0">
              <a:buNone/>
              <a:defRPr sz="1400">
                <a:solidFill>
                  <a:schemeClr val="accent1"/>
                </a:solidFill>
              </a:defRPr>
            </a:lvl1pPr>
          </a:lstStyle>
          <a:p>
            <a:pPr lvl="0"/>
            <a:r>
              <a:rPr lang="en-US"/>
              <a:t>Date/Year</a:t>
            </a:r>
          </a:p>
        </p:txBody>
      </p:sp>
      <p:sp>
        <p:nvSpPr>
          <p:cNvPr id="46" name="Text Placeholder 71">
            <a:extLst>
              <a:ext uri="{FF2B5EF4-FFF2-40B4-BE49-F238E27FC236}">
                <a16:creationId xmlns:a16="http://schemas.microsoft.com/office/drawing/2014/main" id="{C403221A-4F4C-2943-8716-2C690D7C8568}"/>
              </a:ext>
            </a:extLst>
          </p:cNvPr>
          <p:cNvSpPr>
            <a:spLocks noGrp="1"/>
          </p:cNvSpPr>
          <p:nvPr>
            <p:ph type="body" sz="quarter" idx="34" hasCustomPrompt="1"/>
          </p:nvPr>
        </p:nvSpPr>
        <p:spPr>
          <a:xfrm>
            <a:off x="9530545" y="1439245"/>
            <a:ext cx="1382712" cy="254000"/>
          </a:xfrm>
          <a:noFill/>
        </p:spPr>
        <p:txBody>
          <a:bodyPr lIns="90000" anchor="ctr" anchorCtr="1">
            <a:noAutofit/>
          </a:bodyPr>
          <a:lstStyle>
            <a:lvl1pPr marL="0" indent="0">
              <a:buNone/>
              <a:defRPr sz="1400">
                <a:solidFill>
                  <a:schemeClr val="accent1"/>
                </a:solidFill>
              </a:defRPr>
            </a:lvl1pPr>
          </a:lstStyle>
          <a:p>
            <a:pPr lvl="0"/>
            <a:r>
              <a:rPr lang="en-US"/>
              <a:t>Date/Year</a:t>
            </a:r>
          </a:p>
        </p:txBody>
      </p:sp>
      <p:sp>
        <p:nvSpPr>
          <p:cNvPr id="48" name="Text Placeholder 71">
            <a:extLst>
              <a:ext uri="{FF2B5EF4-FFF2-40B4-BE49-F238E27FC236}">
                <a16:creationId xmlns:a16="http://schemas.microsoft.com/office/drawing/2014/main" id="{05E89384-202F-7946-87DA-28A57C71F3E7}"/>
              </a:ext>
            </a:extLst>
          </p:cNvPr>
          <p:cNvSpPr>
            <a:spLocks noGrp="1"/>
          </p:cNvSpPr>
          <p:nvPr>
            <p:ph type="body" sz="quarter" idx="24" hasCustomPrompt="1"/>
          </p:nvPr>
        </p:nvSpPr>
        <p:spPr>
          <a:xfrm>
            <a:off x="832938" y="3170238"/>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49" name="Text Placeholder 71">
            <a:extLst>
              <a:ext uri="{FF2B5EF4-FFF2-40B4-BE49-F238E27FC236}">
                <a16:creationId xmlns:a16="http://schemas.microsoft.com/office/drawing/2014/main" id="{A93AEB07-0E04-ED41-B46A-9829468B3C78}"/>
              </a:ext>
            </a:extLst>
          </p:cNvPr>
          <p:cNvSpPr>
            <a:spLocks noGrp="1"/>
          </p:cNvSpPr>
          <p:nvPr>
            <p:ph type="body" sz="quarter" idx="35" hasCustomPrompt="1"/>
          </p:nvPr>
        </p:nvSpPr>
        <p:spPr>
          <a:xfrm>
            <a:off x="832938" y="3573361"/>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0" name="Text Placeholder 71">
            <a:extLst>
              <a:ext uri="{FF2B5EF4-FFF2-40B4-BE49-F238E27FC236}">
                <a16:creationId xmlns:a16="http://schemas.microsoft.com/office/drawing/2014/main" id="{A7A9E67E-82AA-E94B-8455-6F3F81B9782A}"/>
              </a:ext>
            </a:extLst>
          </p:cNvPr>
          <p:cNvSpPr>
            <a:spLocks noGrp="1"/>
          </p:cNvSpPr>
          <p:nvPr>
            <p:ph type="body" sz="quarter" idx="36" hasCustomPrompt="1"/>
          </p:nvPr>
        </p:nvSpPr>
        <p:spPr>
          <a:xfrm>
            <a:off x="832938" y="3966651"/>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1" name="Text Placeholder 71">
            <a:extLst>
              <a:ext uri="{FF2B5EF4-FFF2-40B4-BE49-F238E27FC236}">
                <a16:creationId xmlns:a16="http://schemas.microsoft.com/office/drawing/2014/main" id="{D78336FB-F15C-F44C-81B7-E4A7C4A8454A}"/>
              </a:ext>
            </a:extLst>
          </p:cNvPr>
          <p:cNvSpPr>
            <a:spLocks noGrp="1"/>
          </p:cNvSpPr>
          <p:nvPr>
            <p:ph type="body" sz="quarter" idx="37" hasCustomPrompt="1"/>
          </p:nvPr>
        </p:nvSpPr>
        <p:spPr>
          <a:xfrm>
            <a:off x="832938" y="4379606"/>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2" name="Text Placeholder 71">
            <a:extLst>
              <a:ext uri="{FF2B5EF4-FFF2-40B4-BE49-F238E27FC236}">
                <a16:creationId xmlns:a16="http://schemas.microsoft.com/office/drawing/2014/main" id="{F45A5662-B038-C343-8D3F-59116931DB75}"/>
              </a:ext>
            </a:extLst>
          </p:cNvPr>
          <p:cNvSpPr>
            <a:spLocks noGrp="1"/>
          </p:cNvSpPr>
          <p:nvPr>
            <p:ph type="body" sz="quarter" idx="38" hasCustomPrompt="1"/>
          </p:nvPr>
        </p:nvSpPr>
        <p:spPr>
          <a:xfrm>
            <a:off x="832938" y="4782728"/>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3" name="Text Placeholder 71">
            <a:extLst>
              <a:ext uri="{FF2B5EF4-FFF2-40B4-BE49-F238E27FC236}">
                <a16:creationId xmlns:a16="http://schemas.microsoft.com/office/drawing/2014/main" id="{5AE71C4E-FB68-F043-88A8-82717B218A41}"/>
              </a:ext>
            </a:extLst>
          </p:cNvPr>
          <p:cNvSpPr>
            <a:spLocks noGrp="1"/>
          </p:cNvSpPr>
          <p:nvPr>
            <p:ph type="body" sz="quarter" idx="39" hasCustomPrompt="1"/>
          </p:nvPr>
        </p:nvSpPr>
        <p:spPr>
          <a:xfrm>
            <a:off x="832938" y="5194707"/>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4" name="Text Placeholder 71">
            <a:extLst>
              <a:ext uri="{FF2B5EF4-FFF2-40B4-BE49-F238E27FC236}">
                <a16:creationId xmlns:a16="http://schemas.microsoft.com/office/drawing/2014/main" id="{0200100D-1E16-724E-9D91-DC89D645CA9E}"/>
              </a:ext>
            </a:extLst>
          </p:cNvPr>
          <p:cNvSpPr>
            <a:spLocks noGrp="1"/>
          </p:cNvSpPr>
          <p:nvPr>
            <p:ph type="body" sz="quarter" idx="40" hasCustomPrompt="1"/>
          </p:nvPr>
        </p:nvSpPr>
        <p:spPr>
          <a:xfrm>
            <a:off x="832938" y="5599470"/>
            <a:ext cx="1382712" cy="254000"/>
          </a:xfrm>
          <a:solidFill>
            <a:schemeClr val="accent6">
              <a:lumMod val="20000"/>
              <a:lumOff val="80000"/>
            </a:schemeClr>
          </a:solidFill>
        </p:spPr>
        <p:txBody>
          <a:bodyPr lIns="90000" anchor="ctr" anchorCtr="1">
            <a:noAutofit/>
          </a:bodyPr>
          <a:lstStyle>
            <a:lvl1pPr marL="0" indent="0">
              <a:buNone/>
              <a:defRPr sz="1000"/>
            </a:lvl1pPr>
          </a:lstStyle>
          <a:p>
            <a:pPr lvl="0"/>
            <a:r>
              <a:rPr lang="en-US"/>
              <a:t>Date/Month</a:t>
            </a:r>
          </a:p>
        </p:txBody>
      </p:sp>
      <p:sp>
        <p:nvSpPr>
          <p:cNvPr id="56" name="Text Placeholder 55">
            <a:extLst>
              <a:ext uri="{FF2B5EF4-FFF2-40B4-BE49-F238E27FC236}">
                <a16:creationId xmlns:a16="http://schemas.microsoft.com/office/drawing/2014/main" id="{9689CB22-D7EF-1944-9C3A-23AAE3DCECB7}"/>
              </a:ext>
            </a:extLst>
          </p:cNvPr>
          <p:cNvSpPr>
            <a:spLocks noGrp="1"/>
          </p:cNvSpPr>
          <p:nvPr>
            <p:ph type="body" sz="quarter" idx="41"/>
          </p:nvPr>
        </p:nvSpPr>
        <p:spPr>
          <a:xfrm>
            <a:off x="2554436" y="3170238"/>
            <a:ext cx="7164388" cy="254000"/>
          </a:xfrm>
        </p:spPr>
        <p:txBody>
          <a:bodyPr anchor="ctr" anchorCtr="0">
            <a:noAutofit/>
          </a:bodyPr>
          <a:lstStyle>
            <a:lvl1pPr marL="0" indent="0">
              <a:buNone/>
              <a:defRPr sz="1200">
                <a:solidFill>
                  <a:schemeClr val="tx2"/>
                </a:solidFill>
              </a:defRPr>
            </a:lvl1pPr>
          </a:lstStyle>
          <a:p>
            <a:pPr lvl="0"/>
            <a:r>
              <a:rPr lang="en-US"/>
              <a:t>Edit Master text styles</a:t>
            </a:r>
          </a:p>
        </p:txBody>
      </p:sp>
      <p:sp>
        <p:nvSpPr>
          <p:cNvPr id="57" name="Text Placeholder 55">
            <a:extLst>
              <a:ext uri="{FF2B5EF4-FFF2-40B4-BE49-F238E27FC236}">
                <a16:creationId xmlns:a16="http://schemas.microsoft.com/office/drawing/2014/main" id="{77D018FC-1E7B-C04C-BA36-CB9D9DE854DB}"/>
              </a:ext>
            </a:extLst>
          </p:cNvPr>
          <p:cNvSpPr>
            <a:spLocks noGrp="1"/>
          </p:cNvSpPr>
          <p:nvPr>
            <p:ph type="body" sz="quarter" idx="42"/>
          </p:nvPr>
        </p:nvSpPr>
        <p:spPr>
          <a:xfrm>
            <a:off x="2554436" y="3573361"/>
            <a:ext cx="7164388" cy="254000"/>
          </a:xfrm>
        </p:spPr>
        <p:txBody>
          <a:bodyPr anchor="ctr" anchorCtr="0">
            <a:noAutofit/>
          </a:bodyPr>
          <a:lstStyle>
            <a:lvl1pPr marL="0" indent="0">
              <a:buNone/>
              <a:defRPr sz="1200">
                <a:solidFill>
                  <a:schemeClr val="tx2"/>
                </a:solidFill>
              </a:defRPr>
            </a:lvl1pPr>
          </a:lstStyle>
          <a:p>
            <a:pPr lvl="0"/>
            <a:r>
              <a:rPr lang="en-US"/>
              <a:t>Edit Master text styles</a:t>
            </a:r>
          </a:p>
        </p:txBody>
      </p:sp>
      <p:sp>
        <p:nvSpPr>
          <p:cNvPr id="58" name="Text Placeholder 55">
            <a:extLst>
              <a:ext uri="{FF2B5EF4-FFF2-40B4-BE49-F238E27FC236}">
                <a16:creationId xmlns:a16="http://schemas.microsoft.com/office/drawing/2014/main" id="{8F22D670-4B76-CD45-8CDE-A22E6D02239B}"/>
              </a:ext>
            </a:extLst>
          </p:cNvPr>
          <p:cNvSpPr>
            <a:spLocks noGrp="1"/>
          </p:cNvSpPr>
          <p:nvPr>
            <p:ph type="body" sz="quarter" idx="43"/>
          </p:nvPr>
        </p:nvSpPr>
        <p:spPr>
          <a:xfrm>
            <a:off x="2554436" y="3966651"/>
            <a:ext cx="7164388" cy="254000"/>
          </a:xfrm>
        </p:spPr>
        <p:txBody>
          <a:bodyPr anchor="ctr" anchorCtr="0">
            <a:noAutofit/>
          </a:bodyPr>
          <a:lstStyle>
            <a:lvl1pPr marL="0" indent="0">
              <a:buNone/>
              <a:defRPr sz="1200">
                <a:solidFill>
                  <a:schemeClr val="tx2"/>
                </a:solidFill>
              </a:defRPr>
            </a:lvl1pPr>
          </a:lstStyle>
          <a:p>
            <a:pPr lvl="0"/>
            <a:r>
              <a:rPr lang="en-US"/>
              <a:t>Edit Master text styles</a:t>
            </a:r>
          </a:p>
        </p:txBody>
      </p:sp>
      <p:sp>
        <p:nvSpPr>
          <p:cNvPr id="59" name="Text Placeholder 55">
            <a:extLst>
              <a:ext uri="{FF2B5EF4-FFF2-40B4-BE49-F238E27FC236}">
                <a16:creationId xmlns:a16="http://schemas.microsoft.com/office/drawing/2014/main" id="{6E9D1B91-9621-3044-8256-A71F95851BF8}"/>
              </a:ext>
            </a:extLst>
          </p:cNvPr>
          <p:cNvSpPr>
            <a:spLocks noGrp="1"/>
          </p:cNvSpPr>
          <p:nvPr>
            <p:ph type="body" sz="quarter" idx="44"/>
          </p:nvPr>
        </p:nvSpPr>
        <p:spPr>
          <a:xfrm>
            <a:off x="2554436" y="4379606"/>
            <a:ext cx="7164388" cy="254000"/>
          </a:xfrm>
        </p:spPr>
        <p:txBody>
          <a:bodyPr anchor="ctr" anchorCtr="0">
            <a:noAutofit/>
          </a:bodyPr>
          <a:lstStyle>
            <a:lvl1pPr marL="0" indent="0">
              <a:buNone/>
              <a:defRPr sz="1200">
                <a:solidFill>
                  <a:schemeClr val="tx2"/>
                </a:solidFill>
              </a:defRPr>
            </a:lvl1pPr>
          </a:lstStyle>
          <a:p>
            <a:pPr lvl="0"/>
            <a:r>
              <a:rPr lang="en-US"/>
              <a:t>Edit Master text styles</a:t>
            </a:r>
          </a:p>
        </p:txBody>
      </p:sp>
      <p:sp>
        <p:nvSpPr>
          <p:cNvPr id="60" name="Text Placeholder 55">
            <a:extLst>
              <a:ext uri="{FF2B5EF4-FFF2-40B4-BE49-F238E27FC236}">
                <a16:creationId xmlns:a16="http://schemas.microsoft.com/office/drawing/2014/main" id="{9555BCC6-2DD2-DF46-A0B4-2753D476D84A}"/>
              </a:ext>
            </a:extLst>
          </p:cNvPr>
          <p:cNvSpPr>
            <a:spLocks noGrp="1"/>
          </p:cNvSpPr>
          <p:nvPr>
            <p:ph type="body" sz="quarter" idx="45"/>
          </p:nvPr>
        </p:nvSpPr>
        <p:spPr>
          <a:xfrm>
            <a:off x="2554436" y="4782728"/>
            <a:ext cx="7164388" cy="254000"/>
          </a:xfrm>
        </p:spPr>
        <p:txBody>
          <a:bodyPr anchor="ctr" anchorCtr="0">
            <a:noAutofit/>
          </a:bodyPr>
          <a:lstStyle>
            <a:lvl1pPr marL="0" indent="0">
              <a:buNone/>
              <a:defRPr sz="1200">
                <a:solidFill>
                  <a:schemeClr val="tx2"/>
                </a:solidFill>
              </a:defRPr>
            </a:lvl1pPr>
          </a:lstStyle>
          <a:p>
            <a:pPr lvl="0"/>
            <a:r>
              <a:rPr lang="en-US"/>
              <a:t>Edit Master text styles</a:t>
            </a:r>
          </a:p>
        </p:txBody>
      </p:sp>
      <p:sp>
        <p:nvSpPr>
          <p:cNvPr id="61" name="Text Placeholder 55">
            <a:extLst>
              <a:ext uri="{FF2B5EF4-FFF2-40B4-BE49-F238E27FC236}">
                <a16:creationId xmlns:a16="http://schemas.microsoft.com/office/drawing/2014/main" id="{1187FCCE-692F-324A-90EF-896143BE6F0C}"/>
              </a:ext>
            </a:extLst>
          </p:cNvPr>
          <p:cNvSpPr>
            <a:spLocks noGrp="1"/>
          </p:cNvSpPr>
          <p:nvPr>
            <p:ph type="body" sz="quarter" idx="46"/>
          </p:nvPr>
        </p:nvSpPr>
        <p:spPr>
          <a:xfrm>
            <a:off x="2554436" y="5194707"/>
            <a:ext cx="7164388" cy="254000"/>
          </a:xfrm>
        </p:spPr>
        <p:txBody>
          <a:bodyPr anchor="ctr" anchorCtr="0">
            <a:noAutofit/>
          </a:bodyPr>
          <a:lstStyle>
            <a:lvl1pPr marL="0" indent="0">
              <a:buNone/>
              <a:defRPr sz="1200">
                <a:solidFill>
                  <a:schemeClr val="tx2"/>
                </a:solidFill>
              </a:defRPr>
            </a:lvl1pPr>
          </a:lstStyle>
          <a:p>
            <a:pPr lvl="0"/>
            <a:r>
              <a:rPr lang="en-US"/>
              <a:t>Edit Master text styles</a:t>
            </a:r>
          </a:p>
        </p:txBody>
      </p:sp>
      <p:sp>
        <p:nvSpPr>
          <p:cNvPr id="62" name="Text Placeholder 55">
            <a:extLst>
              <a:ext uri="{FF2B5EF4-FFF2-40B4-BE49-F238E27FC236}">
                <a16:creationId xmlns:a16="http://schemas.microsoft.com/office/drawing/2014/main" id="{7939F440-3232-474B-8E60-18831B3213AD}"/>
              </a:ext>
            </a:extLst>
          </p:cNvPr>
          <p:cNvSpPr>
            <a:spLocks noGrp="1"/>
          </p:cNvSpPr>
          <p:nvPr>
            <p:ph type="body" sz="quarter" idx="47"/>
          </p:nvPr>
        </p:nvSpPr>
        <p:spPr>
          <a:xfrm>
            <a:off x="2554436" y="5599470"/>
            <a:ext cx="7164388" cy="254000"/>
          </a:xfrm>
        </p:spPr>
        <p:txBody>
          <a:bodyPr anchor="ctr" anchorCtr="0">
            <a:noAutofit/>
          </a:bodyPr>
          <a:lstStyle>
            <a:lvl1pPr marL="0" indent="0">
              <a:buNone/>
              <a:defRPr sz="1200">
                <a:solidFill>
                  <a:schemeClr val="tx2"/>
                </a:solidFill>
              </a:defRPr>
            </a:lvl1pPr>
          </a:lstStyle>
          <a:p>
            <a:pPr lvl="0"/>
            <a:r>
              <a:rPr lang="en-US"/>
              <a:t>Edit Master text styles</a:t>
            </a:r>
          </a:p>
        </p:txBody>
      </p:sp>
    </p:spTree>
    <p:extLst>
      <p:ext uri="{BB962C8B-B14F-4D97-AF65-F5344CB8AC3E}">
        <p14:creationId xmlns:p14="http://schemas.microsoft.com/office/powerpoint/2010/main" val="177414267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DB20F16-346A-B747-B5FE-1BAFEC308988}"/>
              </a:ext>
            </a:extLst>
          </p:cNvPr>
          <p:cNvSpPr/>
          <p:nvPr userDrawn="1"/>
        </p:nvSpPr>
        <p:spPr>
          <a:xfrm flipV="1">
            <a:off x="1" y="0"/>
            <a:ext cx="12191999" cy="6858000"/>
          </a:xfrm>
          <a:prstGeom prst="rect">
            <a:avLst/>
          </a:prstGeom>
          <a:gradFill>
            <a:gsLst>
              <a:gs pos="100000">
                <a:schemeClr val="bg1">
                  <a:alpha val="0"/>
                </a:schemeClr>
              </a:gs>
              <a:gs pos="78000">
                <a:schemeClr val="bg1">
                  <a:alpha val="1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59477E08-89F9-E440-B732-3AEBA43BD82E}"/>
              </a:ext>
            </a:extLst>
          </p:cNvPr>
          <p:cNvSpPr>
            <a:spLocks noGrp="1"/>
          </p:cNvSpPr>
          <p:nvPr>
            <p:ph type="ctrTitle" hasCustomPrompt="1"/>
          </p:nvPr>
        </p:nvSpPr>
        <p:spPr>
          <a:xfrm>
            <a:off x="377825" y="441324"/>
            <a:ext cx="10000457" cy="1566863"/>
          </a:xfrm>
        </p:spPr>
        <p:txBody>
          <a:bodyPr anchor="t" anchorCtr="0">
            <a:noAutofit/>
          </a:bodyPr>
          <a:lstStyle>
            <a:lvl1pPr algn="l">
              <a:defRPr sz="3200">
                <a:solidFill>
                  <a:schemeClr val="tx1"/>
                </a:solidFill>
              </a:defRPr>
            </a:lvl1pPr>
          </a:lstStyle>
          <a:p>
            <a:r>
              <a:rPr lang="en-CA"/>
              <a:t>Presentation </a:t>
            </a:r>
            <a:br>
              <a:rPr lang="en-CA"/>
            </a:br>
            <a:r>
              <a:rPr lang="en-CA"/>
              <a:t>title</a:t>
            </a:r>
          </a:p>
        </p:txBody>
      </p:sp>
      <p:sp>
        <p:nvSpPr>
          <p:cNvPr id="3" name="Subtitle 2">
            <a:extLst>
              <a:ext uri="{FF2B5EF4-FFF2-40B4-BE49-F238E27FC236}">
                <a16:creationId xmlns:a16="http://schemas.microsoft.com/office/drawing/2014/main" id="{8E88B004-1DA3-934C-8CB5-1FF691477431}"/>
              </a:ext>
            </a:extLst>
          </p:cNvPr>
          <p:cNvSpPr>
            <a:spLocks noGrp="1"/>
          </p:cNvSpPr>
          <p:nvPr>
            <p:ph type="subTitle" idx="1" hasCustomPrompt="1"/>
          </p:nvPr>
        </p:nvSpPr>
        <p:spPr>
          <a:xfrm>
            <a:off x="381000" y="2170153"/>
            <a:ext cx="3571875" cy="1906919"/>
          </a:xfrm>
          <a:prstGeom prst="callout1">
            <a:avLst>
              <a:gd name="adj1" fmla="val -210"/>
              <a:gd name="adj2" fmla="val 26006"/>
              <a:gd name="adj3" fmla="val -160"/>
              <a:gd name="adj4" fmla="val 2170"/>
            </a:avLst>
          </a:prstGeom>
          <a:ln w="38100">
            <a:solidFill>
              <a:schemeClr val="tx1"/>
            </a:solidFill>
          </a:ln>
        </p:spPr>
        <p:txBody>
          <a:bodyPr tIns="183600" rIns="90000">
            <a:noAutofit/>
          </a:bodyPr>
          <a:lstStyle>
            <a:lvl1pPr marL="0" indent="0" algn="l">
              <a:buNone/>
              <a:defRPr sz="1400">
                <a:solidFill>
                  <a:schemeClr val="tx1"/>
                </a:solidFill>
              </a:defRPr>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 </a:t>
            </a:r>
          </a:p>
        </p:txBody>
      </p:sp>
      <p:sp>
        <p:nvSpPr>
          <p:cNvPr id="4" name="Date Placeholder 3">
            <a:extLst>
              <a:ext uri="{FF2B5EF4-FFF2-40B4-BE49-F238E27FC236}">
                <a16:creationId xmlns:a16="http://schemas.microsoft.com/office/drawing/2014/main" id="{11F3C465-4A72-3842-A3F3-7E6EED668ADC}"/>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A5BE4076-D9F6-A04D-95EE-423EF5FC1F59}" type="datetime1">
              <a:rPr lang="en-CA" smtClean="0"/>
              <a:t>2026-10-15</a:t>
            </a:fld>
            <a:endParaRPr lang="en-CA"/>
          </a:p>
        </p:txBody>
      </p:sp>
      <p:sp>
        <p:nvSpPr>
          <p:cNvPr id="5" name="Footer Placeholder 4">
            <a:extLst>
              <a:ext uri="{FF2B5EF4-FFF2-40B4-BE49-F238E27FC236}">
                <a16:creationId xmlns:a16="http://schemas.microsoft.com/office/drawing/2014/main" id="{31F36BAC-CA62-6E4E-A36D-A9F19A02520C}"/>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6" name="Slide Number Placeholder 5">
            <a:extLst>
              <a:ext uri="{FF2B5EF4-FFF2-40B4-BE49-F238E27FC236}">
                <a16:creationId xmlns:a16="http://schemas.microsoft.com/office/drawing/2014/main" id="{87EAD7D6-A9D9-0A4E-973D-C119C5A93924}"/>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14" name="Graphic 13">
            <a:extLst>
              <a:ext uri="{FF2B5EF4-FFF2-40B4-BE49-F238E27FC236}">
                <a16:creationId xmlns:a16="http://schemas.microsoft.com/office/drawing/2014/main" id="{F51F9528-C67D-1545-B2FE-E500FCD60A47}"/>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50849" y="5924550"/>
            <a:ext cx="1594639" cy="583405"/>
          </a:xfrm>
          <a:prstGeom prst="rect">
            <a:avLst/>
          </a:prstGeom>
        </p:spPr>
      </p:pic>
      <p:sp>
        <p:nvSpPr>
          <p:cNvPr id="9" name="Text Placeholder 3">
            <a:extLst>
              <a:ext uri="{FF2B5EF4-FFF2-40B4-BE49-F238E27FC236}">
                <a16:creationId xmlns:a16="http://schemas.microsoft.com/office/drawing/2014/main" id="{AB2862D7-EFFF-D308-D391-94939E36F693}"/>
              </a:ext>
            </a:extLst>
          </p:cNvPr>
          <p:cNvSpPr>
            <a:spLocks noGrp="1"/>
          </p:cNvSpPr>
          <p:nvPr>
            <p:ph type="body" sz="quarter" idx="14" hasCustomPrompt="1"/>
          </p:nvPr>
        </p:nvSpPr>
        <p:spPr>
          <a:xfrm>
            <a:off x="0" y="6910755"/>
            <a:ext cx="12192000" cy="546280"/>
          </a:xfrm>
        </p:spPr>
        <p:txBody>
          <a:bodyPr anchor="t"/>
          <a:lstStyle>
            <a:lvl1pPr marL="0" indent="0">
              <a:lnSpc>
                <a:spcPct val="100000"/>
              </a:lnSpc>
              <a:spcBef>
                <a:spcPts val="0"/>
              </a:spcBef>
              <a:buNone/>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sz="1400"/>
              <a:t>An alt text of the background image is required for accessibility purposes. </a:t>
            </a:r>
            <a:br>
              <a:rPr lang="en-US" sz="1400"/>
            </a:br>
            <a:r>
              <a:rPr lang="en-US" sz="1400"/>
              <a:t>Click here to add a description of the background image — it will not appear in this presentation but will appear on screen readers.</a:t>
            </a:r>
            <a:endParaRPr lang="en-CA" sz="1400"/>
          </a:p>
        </p:txBody>
      </p:sp>
      <p:pic>
        <p:nvPicPr>
          <p:cNvPr id="7" name="Graphic 6">
            <a:extLst>
              <a:ext uri="{FF2B5EF4-FFF2-40B4-BE49-F238E27FC236}">
                <a16:creationId xmlns:a16="http://schemas.microsoft.com/office/drawing/2014/main" id="{1C9B3EAB-4C0C-FE4C-5328-D5B5BDAC5567}"/>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10907211" y="5992686"/>
            <a:ext cx="833940" cy="442800"/>
          </a:xfrm>
          <a:prstGeom prst="rect">
            <a:avLst/>
          </a:prstGeom>
        </p:spPr>
      </p:pic>
    </p:spTree>
    <p:extLst>
      <p:ext uri="{BB962C8B-B14F-4D97-AF65-F5344CB8AC3E}">
        <p14:creationId xmlns:p14="http://schemas.microsoft.com/office/powerpoint/2010/main" val="139339071"/>
      </p:ext>
    </p:extLst>
  </p:cSld>
  <p:clrMapOvr>
    <a:overrideClrMapping bg1="dk1" tx1="lt1" bg2="dk2" tx2="lt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Title Slide - 2">
    <p:bg>
      <p:bgPr>
        <a:blipFill dpi="0" rotWithShape="1">
          <a:blip r:embed="rId2">
            <a:lum/>
          </a:blip>
          <a:srcRect/>
          <a:stretch>
            <a:fillRect t="-158000" r="-5000" b="-13000"/>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7B835C4-0360-6B4A-9C35-048ADF784729}"/>
              </a:ext>
            </a:extLst>
          </p:cNvPr>
          <p:cNvSpPr/>
          <p:nvPr userDrawn="1"/>
        </p:nvSpPr>
        <p:spPr>
          <a:xfrm flipV="1">
            <a:off x="-1" y="-1"/>
            <a:ext cx="12191999" cy="3034146"/>
          </a:xfrm>
          <a:prstGeom prst="rect">
            <a:avLst/>
          </a:prstGeom>
          <a:gradFill>
            <a:gsLst>
              <a:gs pos="100000">
                <a:schemeClr val="bg1">
                  <a:alpha val="0"/>
                </a:schemeClr>
              </a:gs>
              <a:gs pos="60000">
                <a:srgbClr val="000000">
                  <a:alpha val="35898"/>
                </a:srgbClr>
              </a:gs>
              <a:gs pos="25000">
                <a:schemeClr val="bg1">
                  <a:alpha val="40754"/>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Title 1">
            <a:extLst>
              <a:ext uri="{FF2B5EF4-FFF2-40B4-BE49-F238E27FC236}">
                <a16:creationId xmlns:a16="http://schemas.microsoft.com/office/drawing/2014/main" id="{F437C0B3-8DA3-2F4A-92A7-3354E5AE6FE5}"/>
              </a:ext>
            </a:extLst>
          </p:cNvPr>
          <p:cNvSpPr>
            <a:spLocks noGrp="1"/>
          </p:cNvSpPr>
          <p:nvPr>
            <p:ph type="ctrTitle" hasCustomPrompt="1"/>
          </p:nvPr>
        </p:nvSpPr>
        <p:spPr>
          <a:xfrm>
            <a:off x="375503" y="441325"/>
            <a:ext cx="6434873" cy="1247626"/>
          </a:xfrm>
        </p:spPr>
        <p:txBody>
          <a:bodyPr anchor="t">
            <a:noAutofit/>
          </a:bodyPr>
          <a:lstStyle>
            <a:lvl1pPr algn="l">
              <a:defRPr sz="3200">
                <a:solidFill>
                  <a:schemeClr val="tx1"/>
                </a:solidFill>
              </a:defRPr>
            </a:lvl1pPr>
          </a:lstStyle>
          <a:p>
            <a:r>
              <a:rPr lang="en-CA"/>
              <a:t>Presentation </a:t>
            </a:r>
            <a:br>
              <a:rPr lang="en-CA"/>
            </a:br>
            <a:r>
              <a:rPr lang="en-CA"/>
              <a:t>title</a:t>
            </a:r>
          </a:p>
        </p:txBody>
      </p:sp>
      <p:sp>
        <p:nvSpPr>
          <p:cNvPr id="14" name="Text Placeholder 2">
            <a:extLst>
              <a:ext uri="{FF2B5EF4-FFF2-40B4-BE49-F238E27FC236}">
                <a16:creationId xmlns:a16="http://schemas.microsoft.com/office/drawing/2014/main" id="{5AF36411-307A-3D43-B3A4-A4B80131D466}"/>
              </a:ext>
            </a:extLst>
          </p:cNvPr>
          <p:cNvSpPr>
            <a:spLocks noGrp="1"/>
          </p:cNvSpPr>
          <p:nvPr>
            <p:ph type="body" sz="quarter" idx="10" hasCustomPrompt="1"/>
          </p:nvPr>
        </p:nvSpPr>
        <p:spPr>
          <a:xfrm>
            <a:off x="375503" y="1688950"/>
            <a:ext cx="6434873" cy="325061"/>
          </a:xfrm>
        </p:spPr>
        <p:txBody>
          <a:bodyPr>
            <a:noAutofit/>
          </a:bodyPr>
          <a:lstStyle>
            <a:lvl1pPr marL="0" indent="0">
              <a:lnSpc>
                <a:spcPct val="100000"/>
              </a:lnSpc>
              <a:spcBef>
                <a:spcPts val="0"/>
              </a:spcBef>
              <a:buNone/>
              <a:defRPr sz="1400">
                <a:solidFill>
                  <a:schemeClr val="tx1"/>
                </a:solidFill>
              </a:defRPr>
            </a:lvl1pPr>
          </a:lstStyle>
          <a:p>
            <a:pPr lvl="0"/>
            <a:r>
              <a:rPr lang="en-CA"/>
              <a:t>Date</a:t>
            </a:r>
          </a:p>
        </p:txBody>
      </p:sp>
      <p:sp>
        <p:nvSpPr>
          <p:cNvPr id="11" name="Subtitle 2">
            <a:extLst>
              <a:ext uri="{FF2B5EF4-FFF2-40B4-BE49-F238E27FC236}">
                <a16:creationId xmlns:a16="http://schemas.microsoft.com/office/drawing/2014/main" id="{736835AD-6D40-DB4F-8D91-90B4E66BF63B}"/>
              </a:ext>
            </a:extLst>
          </p:cNvPr>
          <p:cNvSpPr>
            <a:spLocks noGrp="1"/>
          </p:cNvSpPr>
          <p:nvPr>
            <p:ph type="subTitle" idx="1" hasCustomPrompt="1"/>
          </p:nvPr>
        </p:nvSpPr>
        <p:spPr>
          <a:xfrm>
            <a:off x="8239125" y="611541"/>
            <a:ext cx="3577372" cy="1396647"/>
          </a:xfrm>
        </p:spPr>
        <p:txBody>
          <a:bodyPr>
            <a:noAutofit/>
          </a:bodyPr>
          <a:lstStyle>
            <a:lvl1pPr marL="0" indent="0" algn="l">
              <a:lnSpc>
                <a:spcPct val="100000"/>
              </a:lnSpc>
              <a:spcBef>
                <a:spcPts val="1000"/>
              </a:spcBef>
              <a:buNone/>
              <a:defRPr sz="1400" b="0" i="0">
                <a:solidFill>
                  <a:schemeClr val="tx1"/>
                </a:solidFill>
                <a:latin typeface="+mn-lt"/>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Presenter name and title</a:t>
            </a:r>
          </a:p>
        </p:txBody>
      </p:sp>
      <p:sp>
        <p:nvSpPr>
          <p:cNvPr id="15" name="Date Placeholder 3">
            <a:extLst>
              <a:ext uri="{FF2B5EF4-FFF2-40B4-BE49-F238E27FC236}">
                <a16:creationId xmlns:a16="http://schemas.microsoft.com/office/drawing/2014/main" id="{2CD6FCF1-2477-5C4A-AF2F-4AFD7EA0CAF9}"/>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7AAE0B34-6EB8-5B45-8D5F-030BD296EED9}" type="datetime1">
              <a:rPr lang="en-CA" smtClean="0"/>
              <a:t>2026-10-15</a:t>
            </a:fld>
            <a:endParaRPr lang="en-CA"/>
          </a:p>
        </p:txBody>
      </p:sp>
      <p:sp>
        <p:nvSpPr>
          <p:cNvPr id="16" name="Footer Placeholder 4">
            <a:extLst>
              <a:ext uri="{FF2B5EF4-FFF2-40B4-BE49-F238E27FC236}">
                <a16:creationId xmlns:a16="http://schemas.microsoft.com/office/drawing/2014/main" id="{99B3EE79-6E72-1242-9907-9663A7FA1092}"/>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7" name="Slide Number Placeholder 5">
            <a:extLst>
              <a:ext uri="{FF2B5EF4-FFF2-40B4-BE49-F238E27FC236}">
                <a16:creationId xmlns:a16="http://schemas.microsoft.com/office/drawing/2014/main" id="{0E33251A-3A86-6445-AAEF-6868601802B5}"/>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2" name="Text Placeholder 3">
            <a:extLst>
              <a:ext uri="{FF2B5EF4-FFF2-40B4-BE49-F238E27FC236}">
                <a16:creationId xmlns:a16="http://schemas.microsoft.com/office/drawing/2014/main" id="{03F61446-3560-F0D8-A910-98C826F4473E}"/>
              </a:ext>
            </a:extLst>
          </p:cNvPr>
          <p:cNvSpPr>
            <a:spLocks noGrp="1"/>
          </p:cNvSpPr>
          <p:nvPr>
            <p:ph type="body" sz="quarter" idx="15" hasCustomPrompt="1"/>
          </p:nvPr>
        </p:nvSpPr>
        <p:spPr>
          <a:xfrm>
            <a:off x="0" y="6910755"/>
            <a:ext cx="12192000" cy="546280"/>
          </a:xfrm>
        </p:spPr>
        <p:txBody>
          <a:bodyPr anchor="t"/>
          <a:lstStyle>
            <a:lvl1pPr marL="0" indent="0">
              <a:lnSpc>
                <a:spcPct val="100000"/>
              </a:lnSpc>
              <a:spcBef>
                <a:spcPts val="0"/>
              </a:spcBef>
              <a:buNone/>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sz="1400"/>
              <a:t>An alt text of the background image is required for accessibility purposes. </a:t>
            </a:r>
            <a:br>
              <a:rPr lang="en-US" sz="1400"/>
            </a:br>
            <a:r>
              <a:rPr lang="en-US" sz="1400"/>
              <a:t>Click here to add a description of the background image — it will not appear in this presentation but will appear on screen readers.</a:t>
            </a:r>
            <a:endParaRPr lang="en-CA" sz="1400"/>
          </a:p>
        </p:txBody>
      </p:sp>
      <p:sp>
        <p:nvSpPr>
          <p:cNvPr id="3" name="Rectangle 2">
            <a:extLst>
              <a:ext uri="{FF2B5EF4-FFF2-40B4-BE49-F238E27FC236}">
                <a16:creationId xmlns:a16="http://schemas.microsoft.com/office/drawing/2014/main" id="{D896BE39-9D6B-EB5B-CC6B-315E14903348}"/>
              </a:ext>
            </a:extLst>
          </p:cNvPr>
          <p:cNvSpPr/>
          <p:nvPr userDrawn="1"/>
        </p:nvSpPr>
        <p:spPr>
          <a:xfrm flipV="1">
            <a:off x="-2" y="2480853"/>
            <a:ext cx="12191999" cy="4377147"/>
          </a:xfrm>
          <a:prstGeom prst="rect">
            <a:avLst/>
          </a:prstGeom>
          <a:gradFill flip="none" rotWithShape="1">
            <a:gsLst>
              <a:gs pos="41000">
                <a:schemeClr val="bg1">
                  <a:alpha val="0"/>
                </a:schemeClr>
              </a:gs>
              <a:gs pos="0">
                <a:schemeClr val="bg1">
                  <a:alpha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8" name="Graphic 17">
            <a:extLst>
              <a:ext uri="{FF2B5EF4-FFF2-40B4-BE49-F238E27FC236}">
                <a16:creationId xmlns:a16="http://schemas.microsoft.com/office/drawing/2014/main" id="{31A29BF4-8D97-CF44-8EC5-711B313A3D4A}"/>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50849" y="5924550"/>
            <a:ext cx="1594079" cy="583200"/>
          </a:xfrm>
          <a:prstGeom prst="rect">
            <a:avLst/>
          </a:prstGeom>
        </p:spPr>
      </p:pic>
      <p:pic>
        <p:nvPicPr>
          <p:cNvPr id="4" name="Graphic 3">
            <a:extLst>
              <a:ext uri="{FF2B5EF4-FFF2-40B4-BE49-F238E27FC236}">
                <a16:creationId xmlns:a16="http://schemas.microsoft.com/office/drawing/2014/main" id="{85B608C6-E603-6FDF-9187-09F02DA396D5}"/>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10907211" y="5992686"/>
            <a:ext cx="833940" cy="442800"/>
          </a:xfrm>
          <a:prstGeom prst="rect">
            <a:avLst/>
          </a:prstGeom>
        </p:spPr>
      </p:pic>
    </p:spTree>
    <p:extLst>
      <p:ext uri="{BB962C8B-B14F-4D97-AF65-F5344CB8AC3E}">
        <p14:creationId xmlns:p14="http://schemas.microsoft.com/office/powerpoint/2010/main" val="4165331040"/>
      </p:ext>
    </p:extLst>
  </p:cSld>
  <p:clrMapOvr>
    <a:overrideClrMapping bg1="dk1" tx1="lt1" bg2="dk2" tx2="lt1" accent1="accent1" accent2="accent2" accent3="accent3" accent4="accent4" accent5="accent5" accent6="accent6" hlink="hlink" folHlink="folHlink"/>
  </p:clrMapOvr>
  <p:extLst>
    <p:ext uri="{DCECCB84-F9BA-43D5-87BE-67443E8EF086}">
      <p15:sldGuideLst xmlns:p15="http://schemas.microsoft.com/office/powerpoint/2012/main">
        <p15:guide id="1" orient="horz" pos="528">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Title Slide -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CD5E865F-085B-0A47-9D78-027AE2DF844F}"/>
              </a:ext>
            </a:extLst>
          </p:cNvPr>
          <p:cNvSpPr/>
          <p:nvPr userDrawn="1"/>
        </p:nvSpPr>
        <p:spPr>
          <a:xfrm flipV="1">
            <a:off x="-1" y="0"/>
            <a:ext cx="12191999" cy="6858000"/>
          </a:xfrm>
          <a:prstGeom prst="rect">
            <a:avLst/>
          </a:prstGeom>
          <a:solidFill>
            <a:schemeClr val="bg1">
              <a:alpha val="300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E21DA480-4620-6048-BF66-75E772721E1B}"/>
              </a:ext>
            </a:extLst>
          </p:cNvPr>
          <p:cNvSpPr>
            <a:spLocks noGrp="1"/>
          </p:cNvSpPr>
          <p:nvPr>
            <p:ph type="ctrTitle" hasCustomPrompt="1"/>
          </p:nvPr>
        </p:nvSpPr>
        <p:spPr>
          <a:xfrm>
            <a:off x="1808163" y="441325"/>
            <a:ext cx="8572500" cy="645253"/>
          </a:xfrm>
        </p:spPr>
        <p:txBody>
          <a:bodyPr anchor="b" anchorCtr="0">
            <a:noAutofit/>
          </a:bodyPr>
          <a:lstStyle>
            <a:lvl1pPr algn="ctr">
              <a:defRPr sz="2200">
                <a:solidFill>
                  <a:schemeClr val="tx1"/>
                </a:solidFill>
              </a:defRPr>
            </a:lvl1pPr>
          </a:lstStyle>
          <a:p>
            <a:r>
              <a:rPr lang="en-CA"/>
              <a:t>Presentation title</a:t>
            </a:r>
          </a:p>
        </p:txBody>
      </p:sp>
      <p:sp>
        <p:nvSpPr>
          <p:cNvPr id="15" name="Text Placeholder 2">
            <a:extLst>
              <a:ext uri="{FF2B5EF4-FFF2-40B4-BE49-F238E27FC236}">
                <a16:creationId xmlns:a16="http://schemas.microsoft.com/office/drawing/2014/main" id="{BDBAE5BA-798A-3E43-B9E1-17134A265AC5}"/>
              </a:ext>
            </a:extLst>
          </p:cNvPr>
          <p:cNvSpPr>
            <a:spLocks noGrp="1"/>
          </p:cNvSpPr>
          <p:nvPr>
            <p:ph type="body" sz="quarter" idx="13" hasCustomPrompt="1"/>
          </p:nvPr>
        </p:nvSpPr>
        <p:spPr>
          <a:xfrm>
            <a:off x="1808163" y="1086578"/>
            <a:ext cx="8572500" cy="485655"/>
          </a:xfrm>
        </p:spPr>
        <p:txBody>
          <a:bodyPr>
            <a:noAutofit/>
          </a:bodyPr>
          <a:lstStyle>
            <a:lvl1pPr marL="0" indent="0" algn="ctr">
              <a:lnSpc>
                <a:spcPct val="100000"/>
              </a:lnSpc>
              <a:spcBef>
                <a:spcPts val="0"/>
              </a:spcBef>
              <a:buNone/>
              <a:defRPr sz="1400">
                <a:solidFill>
                  <a:schemeClr val="tx1"/>
                </a:solidFill>
              </a:defRPr>
            </a:lvl1pPr>
          </a:lstStyle>
          <a:p>
            <a:r>
              <a:rPr lang="en-CA"/>
              <a:t>Presentation subtitle or date</a:t>
            </a:r>
          </a:p>
        </p:txBody>
      </p:sp>
      <p:pic>
        <p:nvPicPr>
          <p:cNvPr id="12" name="Graphic 11">
            <a:extLst>
              <a:ext uri="{FF2B5EF4-FFF2-40B4-BE49-F238E27FC236}">
                <a16:creationId xmlns:a16="http://schemas.microsoft.com/office/drawing/2014/main" id="{3EE0B66E-F1BF-3240-92CE-1BE66AD283EE}"/>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475820" y="2568728"/>
            <a:ext cx="3240360" cy="1720544"/>
          </a:xfrm>
          <a:prstGeom prst="rect">
            <a:avLst/>
          </a:prstGeom>
        </p:spPr>
      </p:pic>
      <p:sp>
        <p:nvSpPr>
          <p:cNvPr id="9" name="Date Placeholder 3">
            <a:extLst>
              <a:ext uri="{FF2B5EF4-FFF2-40B4-BE49-F238E27FC236}">
                <a16:creationId xmlns:a16="http://schemas.microsoft.com/office/drawing/2014/main" id="{7ECF3DFD-68AC-A24D-8035-BEEAC8467263}"/>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E3958FF6-D0ED-2B4D-9DA0-4818BA59518A}" type="datetime1">
              <a:rPr lang="en-CA" smtClean="0"/>
              <a:t>2026-10-15</a:t>
            </a:fld>
            <a:endParaRPr lang="en-CA"/>
          </a:p>
        </p:txBody>
      </p:sp>
      <p:sp>
        <p:nvSpPr>
          <p:cNvPr id="10" name="Footer Placeholder 4">
            <a:extLst>
              <a:ext uri="{FF2B5EF4-FFF2-40B4-BE49-F238E27FC236}">
                <a16:creationId xmlns:a16="http://schemas.microsoft.com/office/drawing/2014/main" id="{EEBF229A-C120-C141-81E3-0E3933FF970E}"/>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1" name="Slide Number Placeholder 5">
            <a:extLst>
              <a:ext uri="{FF2B5EF4-FFF2-40B4-BE49-F238E27FC236}">
                <a16:creationId xmlns:a16="http://schemas.microsoft.com/office/drawing/2014/main" id="{54A72F33-1DDF-7E4C-A27F-B3AD6A894CAD}"/>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13" name="Graphic 12">
            <a:extLst>
              <a:ext uri="{FF2B5EF4-FFF2-40B4-BE49-F238E27FC236}">
                <a16:creationId xmlns:a16="http://schemas.microsoft.com/office/drawing/2014/main" id="{74742F17-B68C-0443-92E4-A11919673CED}"/>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5298681" y="5908354"/>
            <a:ext cx="1594639" cy="583405"/>
          </a:xfrm>
          <a:prstGeom prst="rect">
            <a:avLst/>
          </a:prstGeom>
        </p:spPr>
      </p:pic>
      <p:sp>
        <p:nvSpPr>
          <p:cNvPr id="3" name="Text Placeholder 3">
            <a:extLst>
              <a:ext uri="{FF2B5EF4-FFF2-40B4-BE49-F238E27FC236}">
                <a16:creationId xmlns:a16="http://schemas.microsoft.com/office/drawing/2014/main" id="{72A462F6-740B-FF34-B6E4-000636460D37}"/>
              </a:ext>
            </a:extLst>
          </p:cNvPr>
          <p:cNvSpPr>
            <a:spLocks noGrp="1"/>
          </p:cNvSpPr>
          <p:nvPr>
            <p:ph type="body" sz="quarter" idx="14" hasCustomPrompt="1"/>
          </p:nvPr>
        </p:nvSpPr>
        <p:spPr>
          <a:xfrm>
            <a:off x="0" y="6910755"/>
            <a:ext cx="12192000" cy="546280"/>
          </a:xfrm>
        </p:spPr>
        <p:txBody>
          <a:bodyPr anchor="t"/>
          <a:lstStyle>
            <a:lvl1pPr marL="0" indent="0">
              <a:lnSpc>
                <a:spcPct val="100000"/>
              </a:lnSpc>
              <a:spcBef>
                <a:spcPts val="0"/>
              </a:spcBef>
              <a:buNone/>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sz="1400"/>
              <a:t>An alt text of the background image is required for accessibility purposes. </a:t>
            </a:r>
            <a:br>
              <a:rPr lang="en-US" sz="1400"/>
            </a:br>
            <a:r>
              <a:rPr lang="en-US" sz="1400"/>
              <a:t>Click here to add a description of the background image — it will not appear in this presentation but will appear on screen readers.</a:t>
            </a:r>
            <a:endParaRPr lang="en-CA" sz="1400"/>
          </a:p>
        </p:txBody>
      </p:sp>
    </p:spTree>
    <p:extLst>
      <p:ext uri="{BB962C8B-B14F-4D97-AF65-F5344CB8AC3E}">
        <p14:creationId xmlns:p14="http://schemas.microsoft.com/office/powerpoint/2010/main" val="241618568"/>
      </p:ext>
    </p:extLst>
  </p:cSld>
  <p:clrMapOvr>
    <a:overrideClrMapping bg1="dk1" tx1="lt1" bg2="dk2" tx2="lt1"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1_Title Slide - Box">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207C062-CF57-31AC-6823-2753763E7C89}"/>
              </a:ext>
            </a:extLst>
          </p:cNvPr>
          <p:cNvSpPr/>
          <p:nvPr userDrawn="1"/>
        </p:nvSpPr>
        <p:spPr>
          <a:xfrm flipV="1">
            <a:off x="0" y="4927599"/>
            <a:ext cx="12192000" cy="1930400"/>
          </a:xfrm>
          <a:prstGeom prst="rect">
            <a:avLst/>
          </a:prstGeom>
          <a:gradFill>
            <a:gsLst>
              <a:gs pos="16000">
                <a:schemeClr val="bg1">
                  <a:alpha val="30000"/>
                </a:schemeClr>
              </a:gs>
              <a:gs pos="74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Title 1">
            <a:extLst>
              <a:ext uri="{FF2B5EF4-FFF2-40B4-BE49-F238E27FC236}">
                <a16:creationId xmlns:a16="http://schemas.microsoft.com/office/drawing/2014/main" id="{15098608-D70C-6242-908D-105B7BBC7D9A}"/>
              </a:ext>
            </a:extLst>
          </p:cNvPr>
          <p:cNvSpPr>
            <a:spLocks noGrp="1"/>
          </p:cNvSpPr>
          <p:nvPr>
            <p:ph type="ctrTitle" hasCustomPrompt="1"/>
          </p:nvPr>
        </p:nvSpPr>
        <p:spPr>
          <a:xfrm>
            <a:off x="1" y="534010"/>
            <a:ext cx="5043714" cy="3760084"/>
          </a:xfrm>
          <a:solidFill>
            <a:schemeClr val="accent1">
              <a:alpha val="90000"/>
            </a:schemeClr>
          </a:solidFill>
        </p:spPr>
        <p:txBody>
          <a:bodyPr lIns="457200" tIns="338328" anchor="t">
            <a:noAutofit/>
          </a:bodyPr>
          <a:lstStyle>
            <a:lvl1pPr algn="l">
              <a:defRPr sz="3200">
                <a:solidFill>
                  <a:schemeClr val="tx1"/>
                </a:solidFill>
              </a:defRPr>
            </a:lvl1pPr>
          </a:lstStyle>
          <a:p>
            <a:r>
              <a:rPr lang="en-CA"/>
              <a:t>Presentation </a:t>
            </a:r>
            <a:br>
              <a:rPr lang="en-CA"/>
            </a:br>
            <a:r>
              <a:rPr lang="en-CA"/>
              <a:t>title</a:t>
            </a:r>
          </a:p>
        </p:txBody>
      </p:sp>
      <p:sp>
        <p:nvSpPr>
          <p:cNvPr id="17" name="Text Placeholder 2">
            <a:extLst>
              <a:ext uri="{FF2B5EF4-FFF2-40B4-BE49-F238E27FC236}">
                <a16:creationId xmlns:a16="http://schemas.microsoft.com/office/drawing/2014/main" id="{AF41ECEA-DA65-3F4D-8596-30003317DB6C}"/>
              </a:ext>
            </a:extLst>
          </p:cNvPr>
          <p:cNvSpPr>
            <a:spLocks noGrp="1"/>
          </p:cNvSpPr>
          <p:nvPr>
            <p:ph type="body" sz="quarter" idx="10" hasCustomPrompt="1"/>
          </p:nvPr>
        </p:nvSpPr>
        <p:spPr>
          <a:xfrm>
            <a:off x="366591" y="2326883"/>
            <a:ext cx="3571875" cy="375987"/>
          </a:xfrm>
        </p:spPr>
        <p:txBody>
          <a:bodyPr>
            <a:noAutofit/>
          </a:bodyPr>
          <a:lstStyle>
            <a:lvl1pPr marL="0" indent="0" algn="l">
              <a:lnSpc>
                <a:spcPct val="100000"/>
              </a:lnSpc>
              <a:spcBef>
                <a:spcPts val="0"/>
              </a:spcBef>
              <a:buNone/>
              <a:defRPr sz="1400">
                <a:solidFill>
                  <a:schemeClr val="tx1"/>
                </a:solidFill>
              </a:defRPr>
            </a:lvl1pPr>
          </a:lstStyle>
          <a:p>
            <a:pPr lvl="0"/>
            <a:r>
              <a:rPr lang="en-CA"/>
              <a:t>Date</a:t>
            </a:r>
          </a:p>
        </p:txBody>
      </p:sp>
      <p:sp>
        <p:nvSpPr>
          <p:cNvPr id="12" name="Subtitle 2">
            <a:extLst>
              <a:ext uri="{FF2B5EF4-FFF2-40B4-BE49-F238E27FC236}">
                <a16:creationId xmlns:a16="http://schemas.microsoft.com/office/drawing/2014/main" id="{E2F41215-CF00-9340-847C-0413D3DAE636}"/>
              </a:ext>
            </a:extLst>
          </p:cNvPr>
          <p:cNvSpPr>
            <a:spLocks noGrp="1"/>
          </p:cNvSpPr>
          <p:nvPr>
            <p:ph type="subTitle" idx="1" hasCustomPrompt="1"/>
          </p:nvPr>
        </p:nvSpPr>
        <p:spPr>
          <a:xfrm>
            <a:off x="381000" y="2948531"/>
            <a:ext cx="3571875" cy="1031797"/>
          </a:xfrm>
          <a:prstGeom prst="callout1">
            <a:avLst>
              <a:gd name="adj1" fmla="val 15"/>
              <a:gd name="adj2" fmla="val 25889"/>
              <a:gd name="adj3" fmla="val 91"/>
              <a:gd name="adj4" fmla="val 2200"/>
            </a:avLst>
          </a:prstGeom>
          <a:ln w="38100">
            <a:solidFill>
              <a:schemeClr val="tx1"/>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and title</a:t>
            </a:r>
          </a:p>
        </p:txBody>
      </p:sp>
      <p:pic>
        <p:nvPicPr>
          <p:cNvPr id="13" name="Graphic 12">
            <a:extLst>
              <a:ext uri="{FF2B5EF4-FFF2-40B4-BE49-F238E27FC236}">
                <a16:creationId xmlns:a16="http://schemas.microsoft.com/office/drawing/2014/main" id="{D999B45A-4A7C-1E45-B009-0AEBF33D21A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50849" y="5924550"/>
            <a:ext cx="1594639" cy="583405"/>
          </a:xfrm>
          <a:prstGeom prst="rect">
            <a:avLst/>
          </a:prstGeom>
        </p:spPr>
      </p:pic>
      <p:sp>
        <p:nvSpPr>
          <p:cNvPr id="8" name="Date Placeholder 3">
            <a:extLst>
              <a:ext uri="{FF2B5EF4-FFF2-40B4-BE49-F238E27FC236}">
                <a16:creationId xmlns:a16="http://schemas.microsoft.com/office/drawing/2014/main" id="{E6F8A007-C15E-8541-B9A2-32A09BFC5A04}"/>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4664F7E2-B8C4-1343-AE3D-776C9722A352}" type="datetime1">
              <a:rPr lang="en-CA" smtClean="0"/>
              <a:t>2026-10-15</a:t>
            </a:fld>
            <a:endParaRPr lang="en-CA"/>
          </a:p>
        </p:txBody>
      </p:sp>
      <p:sp>
        <p:nvSpPr>
          <p:cNvPr id="9" name="Footer Placeholder 4">
            <a:extLst>
              <a:ext uri="{FF2B5EF4-FFF2-40B4-BE49-F238E27FC236}">
                <a16:creationId xmlns:a16="http://schemas.microsoft.com/office/drawing/2014/main" id="{3B769DE6-128C-E74F-AF11-FAC8C1C693B2}"/>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98677C0B-7D80-EC4D-B07C-C86B78FB8E1F}"/>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2" name="Text Placeholder 3">
            <a:extLst>
              <a:ext uri="{FF2B5EF4-FFF2-40B4-BE49-F238E27FC236}">
                <a16:creationId xmlns:a16="http://schemas.microsoft.com/office/drawing/2014/main" id="{5F7FBC51-9396-F00E-9C42-CCD0EA4116C3}"/>
              </a:ext>
            </a:extLst>
          </p:cNvPr>
          <p:cNvSpPr>
            <a:spLocks noGrp="1"/>
          </p:cNvSpPr>
          <p:nvPr>
            <p:ph type="body" sz="quarter" idx="14" hasCustomPrompt="1"/>
          </p:nvPr>
        </p:nvSpPr>
        <p:spPr>
          <a:xfrm>
            <a:off x="0" y="6910755"/>
            <a:ext cx="12192000" cy="546280"/>
          </a:xfrm>
        </p:spPr>
        <p:txBody>
          <a:bodyPr anchor="t"/>
          <a:lstStyle>
            <a:lvl1pPr marL="0" indent="0">
              <a:lnSpc>
                <a:spcPct val="100000"/>
              </a:lnSpc>
              <a:spcBef>
                <a:spcPts val="0"/>
              </a:spcBef>
              <a:buNone/>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sz="1400"/>
              <a:t>An alt text of the background image is required for accessibility purposes. </a:t>
            </a:r>
            <a:br>
              <a:rPr lang="en-US" sz="1400"/>
            </a:br>
            <a:r>
              <a:rPr lang="en-US" sz="1400"/>
              <a:t>Click here to add a description of the background image — it will not appear in this presentation but will appear on screen readers.</a:t>
            </a:r>
            <a:endParaRPr lang="en-CA" sz="1400"/>
          </a:p>
        </p:txBody>
      </p:sp>
      <p:pic>
        <p:nvPicPr>
          <p:cNvPr id="4" name="Graphic 3">
            <a:extLst>
              <a:ext uri="{FF2B5EF4-FFF2-40B4-BE49-F238E27FC236}">
                <a16:creationId xmlns:a16="http://schemas.microsoft.com/office/drawing/2014/main" id="{587B45E1-5371-D720-3AA6-43E64998B49B}"/>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10907211" y="5992686"/>
            <a:ext cx="833940" cy="442800"/>
          </a:xfrm>
          <a:prstGeom prst="rect">
            <a:avLst/>
          </a:prstGeom>
        </p:spPr>
      </p:pic>
    </p:spTree>
    <p:extLst>
      <p:ext uri="{BB962C8B-B14F-4D97-AF65-F5344CB8AC3E}">
        <p14:creationId xmlns:p14="http://schemas.microsoft.com/office/powerpoint/2010/main" val="2802643362"/>
      </p:ext>
    </p:extLst>
  </p:cSld>
  <p:clrMapOvr>
    <a:overrideClrMapping bg1="dk1" tx1="lt1" bg2="dk2" tx2="lt1"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1_Title Slide - Aerial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741DEF-46F1-1840-8774-3964F43507E2}"/>
              </a:ext>
            </a:extLst>
          </p:cNvPr>
          <p:cNvSpPr/>
          <p:nvPr userDrawn="1"/>
        </p:nvSpPr>
        <p:spPr>
          <a:xfrm>
            <a:off x="0" y="0"/>
            <a:ext cx="12192000" cy="6858000"/>
          </a:xfrm>
          <a:prstGeom prst="rect">
            <a:avLst/>
          </a:prstGeom>
          <a:gradFill>
            <a:gsLst>
              <a:gs pos="51000">
                <a:srgbClr val="FFFFFF">
                  <a:alpha val="25000"/>
                </a:srgbClr>
              </a:gs>
              <a:gs pos="41000">
                <a:srgbClr val="FFFFFF">
                  <a:alpha val="50000"/>
                </a:srgbClr>
              </a:gs>
              <a:gs pos="26000">
                <a:schemeClr val="bg1">
                  <a:alpha val="75000"/>
                </a:schemeClr>
              </a:gs>
              <a:gs pos="64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Rectangle 1">
            <a:extLst>
              <a:ext uri="{FF2B5EF4-FFF2-40B4-BE49-F238E27FC236}">
                <a16:creationId xmlns:a16="http://schemas.microsoft.com/office/drawing/2014/main" id="{BF962485-AC32-914D-A988-5C5C7E35B882}"/>
              </a:ext>
            </a:extLst>
          </p:cNvPr>
          <p:cNvSpPr/>
          <p:nvPr userDrawn="1"/>
        </p:nvSpPr>
        <p:spPr>
          <a:xfrm>
            <a:off x="0" y="0"/>
            <a:ext cx="12192000" cy="3964781"/>
          </a:xfrm>
          <a:prstGeom prst="rect">
            <a:avLst/>
          </a:prstGeom>
          <a:gradFill>
            <a:gsLst>
              <a:gs pos="16000">
                <a:schemeClr val="bg1">
                  <a:alpha val="80838"/>
                </a:schemeClr>
              </a:gs>
              <a:gs pos="39000">
                <a:schemeClr val="bg1">
                  <a:alpha val="55628"/>
                </a:schemeClr>
              </a:gs>
              <a:gs pos="63000">
                <a:schemeClr val="bg1">
                  <a:alpha val="44000"/>
                </a:schemeClr>
              </a:gs>
              <a:gs pos="100000">
                <a:schemeClr val="bg1">
                  <a:alpha val="0"/>
                </a:schemeClr>
              </a:gs>
              <a:gs pos="81000">
                <a:schemeClr val="bg1">
                  <a:alpha val="14647"/>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3" name="Graphic 12">
            <a:extLst>
              <a:ext uri="{FF2B5EF4-FFF2-40B4-BE49-F238E27FC236}">
                <a16:creationId xmlns:a16="http://schemas.microsoft.com/office/drawing/2014/main" id="{B0AF0184-9D94-4042-9955-564E83A8340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57200" y="356012"/>
            <a:ext cx="1600000" cy="576000"/>
          </a:xfrm>
          <a:prstGeom prst="rect">
            <a:avLst/>
          </a:prstGeom>
        </p:spPr>
      </p:pic>
      <p:sp>
        <p:nvSpPr>
          <p:cNvPr id="10" name="Title 1">
            <a:extLst>
              <a:ext uri="{FF2B5EF4-FFF2-40B4-BE49-F238E27FC236}">
                <a16:creationId xmlns:a16="http://schemas.microsoft.com/office/drawing/2014/main" id="{7AB3015E-9C6A-8540-9BC5-F25CB2502775}"/>
              </a:ext>
            </a:extLst>
          </p:cNvPr>
          <p:cNvSpPr>
            <a:spLocks noGrp="1"/>
          </p:cNvSpPr>
          <p:nvPr>
            <p:ph type="ctrTitle" hasCustomPrompt="1"/>
          </p:nvPr>
        </p:nvSpPr>
        <p:spPr>
          <a:xfrm>
            <a:off x="375503" y="1521292"/>
            <a:ext cx="6434873" cy="1247626"/>
          </a:xfrm>
        </p:spPr>
        <p:txBody>
          <a:bodyPr anchor="t">
            <a:noAutofit/>
          </a:bodyPr>
          <a:lstStyle>
            <a:lvl1pPr algn="l">
              <a:defRPr sz="3200">
                <a:solidFill>
                  <a:schemeClr val="tx2"/>
                </a:solidFill>
              </a:defRPr>
            </a:lvl1pPr>
          </a:lstStyle>
          <a:p>
            <a:r>
              <a:rPr lang="en-CA"/>
              <a:t>Presentation </a:t>
            </a:r>
            <a:br>
              <a:rPr lang="en-CA"/>
            </a:br>
            <a:r>
              <a:rPr lang="en-CA"/>
              <a:t>title</a:t>
            </a:r>
          </a:p>
        </p:txBody>
      </p:sp>
      <p:sp>
        <p:nvSpPr>
          <p:cNvPr id="11" name="Text Placeholder 2">
            <a:extLst>
              <a:ext uri="{FF2B5EF4-FFF2-40B4-BE49-F238E27FC236}">
                <a16:creationId xmlns:a16="http://schemas.microsoft.com/office/drawing/2014/main" id="{C9371049-C387-C743-B633-3F7BF1386CB4}"/>
              </a:ext>
            </a:extLst>
          </p:cNvPr>
          <p:cNvSpPr>
            <a:spLocks noGrp="1"/>
          </p:cNvSpPr>
          <p:nvPr>
            <p:ph type="body" sz="quarter" idx="10" hasCustomPrompt="1"/>
          </p:nvPr>
        </p:nvSpPr>
        <p:spPr>
          <a:xfrm>
            <a:off x="375504" y="2768917"/>
            <a:ext cx="6434872" cy="325061"/>
          </a:xfrm>
        </p:spPr>
        <p:txBody>
          <a:bodyPr>
            <a:noAutofit/>
          </a:bodyPr>
          <a:lstStyle>
            <a:lvl1pPr marL="0" indent="0">
              <a:lnSpc>
                <a:spcPct val="100000"/>
              </a:lnSpc>
              <a:spcBef>
                <a:spcPts val="0"/>
              </a:spcBef>
              <a:buNone/>
              <a:defRPr sz="1400">
                <a:solidFill>
                  <a:schemeClr val="tx1"/>
                </a:solidFill>
              </a:defRPr>
            </a:lvl1pPr>
          </a:lstStyle>
          <a:p>
            <a:pPr lvl="0"/>
            <a:r>
              <a:rPr lang="en-CA"/>
              <a:t>Date</a:t>
            </a:r>
          </a:p>
        </p:txBody>
      </p:sp>
      <p:sp>
        <p:nvSpPr>
          <p:cNvPr id="12" name="Subtitle 2">
            <a:extLst>
              <a:ext uri="{FF2B5EF4-FFF2-40B4-BE49-F238E27FC236}">
                <a16:creationId xmlns:a16="http://schemas.microsoft.com/office/drawing/2014/main" id="{7E140334-0B02-EF46-8D1C-99C78CBFF5A9}"/>
              </a:ext>
            </a:extLst>
          </p:cNvPr>
          <p:cNvSpPr>
            <a:spLocks noGrp="1"/>
          </p:cNvSpPr>
          <p:nvPr>
            <p:ph type="subTitle" idx="1" hasCustomPrompt="1"/>
          </p:nvPr>
        </p:nvSpPr>
        <p:spPr>
          <a:xfrm>
            <a:off x="8493919" y="1691508"/>
            <a:ext cx="3322578" cy="1396647"/>
          </a:xfrm>
        </p:spPr>
        <p:txBody>
          <a:bodyPr>
            <a:noAutofit/>
          </a:bodyPr>
          <a:lstStyle>
            <a:lvl1pPr marL="0" indent="0" algn="l">
              <a:lnSpc>
                <a:spcPct val="100000"/>
              </a:lnSpc>
              <a:spcBef>
                <a:spcPts val="1000"/>
              </a:spcBef>
              <a:buNone/>
              <a:defRPr sz="1400" b="0" i="0">
                <a:solidFill>
                  <a:schemeClr val="tx1"/>
                </a:solidFill>
                <a:latin typeface="+mn-lt"/>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Presenter name and title</a:t>
            </a:r>
          </a:p>
        </p:txBody>
      </p:sp>
      <p:sp>
        <p:nvSpPr>
          <p:cNvPr id="9" name="Date Placeholder 3">
            <a:extLst>
              <a:ext uri="{FF2B5EF4-FFF2-40B4-BE49-F238E27FC236}">
                <a16:creationId xmlns:a16="http://schemas.microsoft.com/office/drawing/2014/main" id="{D390B6CA-A106-A94E-9756-258D5910D28C}"/>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5B5EF329-1CB0-2C42-80E8-486CDC974695}" type="datetime1">
              <a:rPr lang="en-CA" smtClean="0"/>
              <a:t>2026-10-15</a:t>
            </a:fld>
            <a:endParaRPr lang="en-CA"/>
          </a:p>
        </p:txBody>
      </p:sp>
      <p:sp>
        <p:nvSpPr>
          <p:cNvPr id="14" name="Footer Placeholder 4">
            <a:extLst>
              <a:ext uri="{FF2B5EF4-FFF2-40B4-BE49-F238E27FC236}">
                <a16:creationId xmlns:a16="http://schemas.microsoft.com/office/drawing/2014/main" id="{A1472B3A-F315-774C-AEBE-800B35FD0253}"/>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5" name="Slide Number Placeholder 5">
            <a:extLst>
              <a:ext uri="{FF2B5EF4-FFF2-40B4-BE49-F238E27FC236}">
                <a16:creationId xmlns:a16="http://schemas.microsoft.com/office/drawing/2014/main" id="{AA91710A-C762-F340-BCAF-108D746BC6EB}"/>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3" name="Text Placeholder 3">
            <a:extLst>
              <a:ext uri="{FF2B5EF4-FFF2-40B4-BE49-F238E27FC236}">
                <a16:creationId xmlns:a16="http://schemas.microsoft.com/office/drawing/2014/main" id="{C2C6F4B3-69E1-B94F-452F-9A3C85384153}"/>
              </a:ext>
            </a:extLst>
          </p:cNvPr>
          <p:cNvSpPr>
            <a:spLocks noGrp="1"/>
          </p:cNvSpPr>
          <p:nvPr>
            <p:ph type="body" sz="quarter" idx="15" hasCustomPrompt="1"/>
          </p:nvPr>
        </p:nvSpPr>
        <p:spPr>
          <a:xfrm>
            <a:off x="0" y="6910755"/>
            <a:ext cx="12192000" cy="546280"/>
          </a:xfrm>
        </p:spPr>
        <p:txBody>
          <a:bodyPr anchor="t"/>
          <a:lstStyle>
            <a:lvl1pPr marL="0" indent="0">
              <a:lnSpc>
                <a:spcPct val="100000"/>
              </a:lnSpc>
              <a:spcBef>
                <a:spcPts val="0"/>
              </a:spcBef>
              <a:buNone/>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sz="1400"/>
              <a:t>An alt text of the background image is required for accessibility purposes. </a:t>
            </a:r>
            <a:br>
              <a:rPr lang="en-US" sz="1400"/>
            </a:br>
            <a:r>
              <a:rPr lang="en-US" sz="1400"/>
              <a:t>Click here to add a description of the background image — it will not appear in this presentation but will appear on screen readers.</a:t>
            </a:r>
            <a:endParaRPr lang="en-CA" sz="1400"/>
          </a:p>
        </p:txBody>
      </p:sp>
      <p:pic>
        <p:nvPicPr>
          <p:cNvPr id="7" name="Graphic 6">
            <a:extLst>
              <a:ext uri="{FF2B5EF4-FFF2-40B4-BE49-F238E27FC236}">
                <a16:creationId xmlns:a16="http://schemas.microsoft.com/office/drawing/2014/main" id="{54559A1F-5B4C-FA06-1B9D-57A19AC49EB2}"/>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10901841" y="416716"/>
            <a:ext cx="827160" cy="439200"/>
          </a:xfrm>
          <a:prstGeom prst="rect">
            <a:avLst/>
          </a:prstGeom>
        </p:spPr>
      </p:pic>
    </p:spTree>
    <p:extLst>
      <p:ext uri="{BB962C8B-B14F-4D97-AF65-F5344CB8AC3E}">
        <p14:creationId xmlns:p14="http://schemas.microsoft.com/office/powerpoint/2010/main" val="158155067"/>
      </p:ext>
    </p:extLst>
  </p:cSld>
  <p:clrMapOvr>
    <a:masterClrMapping/>
  </p:clrMapOvr>
  <p:extLst>
    <p:ext uri="{DCECCB84-F9BA-43D5-87BE-67443E8EF086}">
      <p15:sldGuideLst xmlns:p15="http://schemas.microsoft.com/office/powerpoint/2012/main">
        <p15:guide id="1" orient="horz" pos="576">
          <p15:clr>
            <a:srgbClr val="F26B43"/>
          </p15:clr>
        </p15:guide>
        <p15:guide id="2" orient="horz" pos="1004">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Title Slide - Aerial 2">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A07BFE7F-5430-4948-8DBC-8FE8055978C8}"/>
              </a:ext>
            </a:extLst>
          </p:cNvPr>
          <p:cNvPicPr>
            <a:picLocks noChangeAspect="1"/>
          </p:cNvPicPr>
          <p:nvPr userDrawn="1"/>
        </p:nvPicPr>
        <p:blipFill rotWithShape="1">
          <a:blip r:embed="rId2">
            <a:alphaModFix amt="30000"/>
          </a:blip>
          <a:srcRect l="-14550" t="-10869" r="50000" b="-711"/>
          <a:stretch/>
        </p:blipFill>
        <p:spPr>
          <a:xfrm>
            <a:off x="4206239" y="8807"/>
            <a:ext cx="7985761" cy="6901948"/>
          </a:xfrm>
          <a:prstGeom prst="rect">
            <a:avLst/>
          </a:prstGeom>
        </p:spPr>
      </p:pic>
      <p:sp>
        <p:nvSpPr>
          <p:cNvPr id="18" name="Title 1">
            <a:extLst>
              <a:ext uri="{FF2B5EF4-FFF2-40B4-BE49-F238E27FC236}">
                <a16:creationId xmlns:a16="http://schemas.microsoft.com/office/drawing/2014/main" id="{5E521C3E-1847-E440-A0DC-3FBE3EBFC3F3}"/>
              </a:ext>
            </a:extLst>
          </p:cNvPr>
          <p:cNvSpPr>
            <a:spLocks noGrp="1"/>
          </p:cNvSpPr>
          <p:nvPr>
            <p:ph type="ctrTitle" hasCustomPrompt="1"/>
          </p:nvPr>
        </p:nvSpPr>
        <p:spPr>
          <a:xfrm>
            <a:off x="375503" y="441325"/>
            <a:ext cx="6434873" cy="1247626"/>
          </a:xfrm>
        </p:spPr>
        <p:txBody>
          <a:bodyPr anchor="t">
            <a:noAutofit/>
          </a:bodyPr>
          <a:lstStyle>
            <a:lvl1pPr algn="l">
              <a:defRPr sz="3200">
                <a:solidFill>
                  <a:schemeClr val="tx2"/>
                </a:solidFill>
              </a:defRPr>
            </a:lvl1pPr>
          </a:lstStyle>
          <a:p>
            <a:r>
              <a:rPr lang="en-CA"/>
              <a:t>Presentation </a:t>
            </a:r>
            <a:br>
              <a:rPr lang="en-CA"/>
            </a:br>
            <a:r>
              <a:rPr lang="en-CA"/>
              <a:t>title</a:t>
            </a:r>
          </a:p>
        </p:txBody>
      </p:sp>
      <p:sp>
        <p:nvSpPr>
          <p:cNvPr id="20" name="Text Placeholder 2">
            <a:extLst>
              <a:ext uri="{FF2B5EF4-FFF2-40B4-BE49-F238E27FC236}">
                <a16:creationId xmlns:a16="http://schemas.microsoft.com/office/drawing/2014/main" id="{BD8075C3-DC41-7645-AD77-A006023CF0BF}"/>
              </a:ext>
            </a:extLst>
          </p:cNvPr>
          <p:cNvSpPr>
            <a:spLocks noGrp="1"/>
          </p:cNvSpPr>
          <p:nvPr>
            <p:ph type="body" sz="quarter" idx="10" hasCustomPrompt="1"/>
          </p:nvPr>
        </p:nvSpPr>
        <p:spPr>
          <a:xfrm>
            <a:off x="375504" y="1688950"/>
            <a:ext cx="6434872" cy="325061"/>
          </a:xfrm>
        </p:spPr>
        <p:txBody>
          <a:bodyPr>
            <a:noAutofit/>
          </a:bodyPr>
          <a:lstStyle>
            <a:lvl1pPr marL="0" indent="0">
              <a:lnSpc>
                <a:spcPct val="100000"/>
              </a:lnSpc>
              <a:spcBef>
                <a:spcPts val="0"/>
              </a:spcBef>
              <a:buNone/>
              <a:defRPr sz="1400">
                <a:solidFill>
                  <a:schemeClr val="tx1"/>
                </a:solidFill>
              </a:defRPr>
            </a:lvl1pPr>
          </a:lstStyle>
          <a:p>
            <a:pPr lvl="0"/>
            <a:r>
              <a:rPr lang="en-CA"/>
              <a:t>Date</a:t>
            </a:r>
          </a:p>
        </p:txBody>
      </p:sp>
      <p:sp>
        <p:nvSpPr>
          <p:cNvPr id="17" name="Subtitle 2">
            <a:extLst>
              <a:ext uri="{FF2B5EF4-FFF2-40B4-BE49-F238E27FC236}">
                <a16:creationId xmlns:a16="http://schemas.microsoft.com/office/drawing/2014/main" id="{A7F91E28-BECB-B047-9A53-42A27E8CAAFB}"/>
              </a:ext>
            </a:extLst>
          </p:cNvPr>
          <p:cNvSpPr>
            <a:spLocks noGrp="1"/>
          </p:cNvSpPr>
          <p:nvPr>
            <p:ph type="subTitle" idx="1" hasCustomPrompt="1"/>
          </p:nvPr>
        </p:nvSpPr>
        <p:spPr>
          <a:xfrm>
            <a:off x="8239125" y="611541"/>
            <a:ext cx="3577372" cy="1396647"/>
          </a:xfrm>
        </p:spPr>
        <p:txBody>
          <a:bodyPr>
            <a:noAutofit/>
          </a:bodyPr>
          <a:lstStyle>
            <a:lvl1pPr marL="0" indent="0" algn="l">
              <a:lnSpc>
                <a:spcPct val="100000"/>
              </a:lnSpc>
              <a:spcBef>
                <a:spcPts val="1000"/>
              </a:spcBef>
              <a:buNone/>
              <a:defRPr sz="1400" b="0" i="0">
                <a:solidFill>
                  <a:schemeClr val="tx1"/>
                </a:solidFill>
                <a:latin typeface="+mn-lt"/>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Presenter name and title</a:t>
            </a:r>
          </a:p>
        </p:txBody>
      </p:sp>
      <p:sp>
        <p:nvSpPr>
          <p:cNvPr id="10" name="Date Placeholder 3">
            <a:extLst>
              <a:ext uri="{FF2B5EF4-FFF2-40B4-BE49-F238E27FC236}">
                <a16:creationId xmlns:a16="http://schemas.microsoft.com/office/drawing/2014/main" id="{3C4B6C0A-7A6C-C345-A50B-5585B7EA862B}"/>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FABCEAFD-23FC-F843-B313-4A6527D2976F}" type="datetime1">
              <a:rPr lang="en-CA" smtClean="0"/>
              <a:t>2026-10-15</a:t>
            </a:fld>
            <a:endParaRPr lang="en-CA"/>
          </a:p>
        </p:txBody>
      </p:sp>
      <p:sp>
        <p:nvSpPr>
          <p:cNvPr id="11" name="Footer Placeholder 4">
            <a:extLst>
              <a:ext uri="{FF2B5EF4-FFF2-40B4-BE49-F238E27FC236}">
                <a16:creationId xmlns:a16="http://schemas.microsoft.com/office/drawing/2014/main" id="{CD5326A4-2DB6-444B-B8FE-8804F232E3A9}"/>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3" name="Slide Number Placeholder 5">
            <a:extLst>
              <a:ext uri="{FF2B5EF4-FFF2-40B4-BE49-F238E27FC236}">
                <a16:creationId xmlns:a16="http://schemas.microsoft.com/office/drawing/2014/main" id="{9521C155-DF30-FC41-BF89-CD7F1132AB30}"/>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2" name="Text Placeholder 3">
            <a:extLst>
              <a:ext uri="{FF2B5EF4-FFF2-40B4-BE49-F238E27FC236}">
                <a16:creationId xmlns:a16="http://schemas.microsoft.com/office/drawing/2014/main" id="{FC62A2BA-0B93-D99A-6DF8-4E575AEBBE0D}"/>
              </a:ext>
            </a:extLst>
          </p:cNvPr>
          <p:cNvSpPr>
            <a:spLocks noGrp="1"/>
          </p:cNvSpPr>
          <p:nvPr>
            <p:ph type="body" sz="quarter" idx="14" hasCustomPrompt="1"/>
          </p:nvPr>
        </p:nvSpPr>
        <p:spPr>
          <a:xfrm>
            <a:off x="0" y="6910755"/>
            <a:ext cx="12192000" cy="546280"/>
          </a:xfrm>
        </p:spPr>
        <p:txBody>
          <a:bodyPr anchor="t"/>
          <a:lstStyle>
            <a:lvl1pPr marL="0" indent="0">
              <a:lnSpc>
                <a:spcPct val="100000"/>
              </a:lnSpc>
              <a:spcBef>
                <a:spcPts val="0"/>
              </a:spcBef>
              <a:buNone/>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sz="1400"/>
              <a:t>An alt text of the background image is required for accessibility purposes. </a:t>
            </a:r>
            <a:br>
              <a:rPr lang="en-US" sz="1400"/>
            </a:br>
            <a:r>
              <a:rPr lang="en-US" sz="1400"/>
              <a:t>Click here to add a description of the background image — it will not appear in this presentation but will appear on screen readers.</a:t>
            </a:r>
            <a:endParaRPr lang="en-CA" sz="1400"/>
          </a:p>
        </p:txBody>
      </p:sp>
      <p:pic>
        <p:nvPicPr>
          <p:cNvPr id="6" name="Graphic 5">
            <a:extLst>
              <a:ext uri="{FF2B5EF4-FFF2-40B4-BE49-F238E27FC236}">
                <a16:creationId xmlns:a16="http://schemas.microsoft.com/office/drawing/2014/main" id="{5A70D6D3-2D88-4905-60D7-0FF871780CB7}"/>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01841" y="5993563"/>
            <a:ext cx="827160" cy="439200"/>
          </a:xfrm>
          <a:prstGeom prst="rect">
            <a:avLst/>
          </a:prstGeom>
        </p:spPr>
      </p:pic>
      <p:pic>
        <p:nvPicPr>
          <p:cNvPr id="4" name="Picture 3">
            <a:extLst>
              <a:ext uri="{FF2B5EF4-FFF2-40B4-BE49-F238E27FC236}">
                <a16:creationId xmlns:a16="http://schemas.microsoft.com/office/drawing/2014/main" id="{146ED262-D856-1BAF-CA17-99D0928F9B29}"/>
              </a:ext>
            </a:extLst>
          </p:cNvPr>
          <p:cNvPicPr>
            <a:picLocks noChangeAspect="1"/>
          </p:cNvPicPr>
          <p:nvPr userDrawn="1"/>
        </p:nvPicPr>
        <p:blipFill>
          <a:blip r:embed="rId4"/>
          <a:srcRect t="44587" b="2323"/>
          <a:stretch/>
        </p:blipFill>
        <p:spPr>
          <a:xfrm>
            <a:off x="457798" y="2167748"/>
            <a:ext cx="11276401" cy="3367147"/>
          </a:xfrm>
          <a:prstGeom prst="rect">
            <a:avLst/>
          </a:prstGeom>
        </p:spPr>
      </p:pic>
    </p:spTree>
    <p:extLst>
      <p:ext uri="{BB962C8B-B14F-4D97-AF65-F5344CB8AC3E}">
        <p14:creationId xmlns:p14="http://schemas.microsoft.com/office/powerpoint/2010/main" val="3565227639"/>
      </p:ext>
    </p:extLst>
  </p:cSld>
  <p:clrMapOvr>
    <a:masterClrMapping/>
  </p:clrMapOvr>
  <p:extLst>
    <p:ext uri="{DCECCB84-F9BA-43D5-87BE-67443E8EF086}">
      <p15:sldGuideLst xmlns:p15="http://schemas.microsoft.com/office/powerpoint/2012/main">
        <p15:guide id="1" orient="horz" pos="528">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1_Title Slide - Cropped Photo">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7962EEB4-E464-224E-8C5D-92EC37E1E4C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457200" y="356012"/>
            <a:ext cx="1600000" cy="576000"/>
          </a:xfrm>
          <a:prstGeom prst="rect">
            <a:avLst/>
          </a:prstGeom>
        </p:spPr>
      </p:pic>
      <p:sp>
        <p:nvSpPr>
          <p:cNvPr id="13" name="Title 1">
            <a:extLst>
              <a:ext uri="{FF2B5EF4-FFF2-40B4-BE49-F238E27FC236}">
                <a16:creationId xmlns:a16="http://schemas.microsoft.com/office/drawing/2014/main" id="{52A649EA-C287-0447-9E98-D4DF15C0A446}"/>
              </a:ext>
            </a:extLst>
          </p:cNvPr>
          <p:cNvSpPr>
            <a:spLocks noGrp="1"/>
          </p:cNvSpPr>
          <p:nvPr>
            <p:ph type="ctrTitle" hasCustomPrompt="1"/>
          </p:nvPr>
        </p:nvSpPr>
        <p:spPr>
          <a:xfrm>
            <a:off x="393082" y="1692550"/>
            <a:ext cx="3559793" cy="1991742"/>
          </a:xfrm>
        </p:spPr>
        <p:txBody>
          <a:bodyPr anchor="t">
            <a:noAutofit/>
          </a:bodyPr>
          <a:lstStyle>
            <a:lvl1pPr algn="l">
              <a:defRPr sz="3200"/>
            </a:lvl1pPr>
          </a:lstStyle>
          <a:p>
            <a:r>
              <a:rPr lang="en-CA"/>
              <a:t>Presentation </a:t>
            </a:r>
            <a:br>
              <a:rPr lang="en-CA"/>
            </a:br>
            <a:r>
              <a:rPr lang="en-CA"/>
              <a:t>title</a:t>
            </a:r>
          </a:p>
        </p:txBody>
      </p:sp>
      <p:sp>
        <p:nvSpPr>
          <p:cNvPr id="8" name="Subtitle 2">
            <a:extLst>
              <a:ext uri="{FF2B5EF4-FFF2-40B4-BE49-F238E27FC236}">
                <a16:creationId xmlns:a16="http://schemas.microsoft.com/office/drawing/2014/main" id="{E6528DC4-B78E-0948-B719-F5F7DB301229}"/>
              </a:ext>
            </a:extLst>
          </p:cNvPr>
          <p:cNvSpPr>
            <a:spLocks noGrp="1"/>
          </p:cNvSpPr>
          <p:nvPr>
            <p:ph type="subTitle" idx="1" hasCustomPrompt="1"/>
          </p:nvPr>
        </p:nvSpPr>
        <p:spPr>
          <a:xfrm>
            <a:off x="381000" y="3803421"/>
            <a:ext cx="3571875" cy="1609966"/>
          </a:xfrm>
          <a:prstGeom prst="callout1">
            <a:avLst>
              <a:gd name="adj1" fmla="val 15"/>
              <a:gd name="adj2" fmla="val 25889"/>
              <a:gd name="adj3" fmla="val 91"/>
              <a:gd name="adj4" fmla="val 2200"/>
            </a:avLst>
          </a:prstGeom>
          <a:ln w="38100">
            <a:solidFill>
              <a:schemeClr val="accent3"/>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a:t>
            </a:r>
          </a:p>
        </p:txBody>
      </p:sp>
      <p:sp>
        <p:nvSpPr>
          <p:cNvPr id="9" name="Picture Placeholder 4">
            <a:extLst>
              <a:ext uri="{FF2B5EF4-FFF2-40B4-BE49-F238E27FC236}">
                <a16:creationId xmlns:a16="http://schemas.microsoft.com/office/drawing/2014/main" id="{F5113323-CD94-E641-825C-596014456D02}"/>
              </a:ext>
            </a:extLst>
          </p:cNvPr>
          <p:cNvSpPr>
            <a:spLocks noGrp="1"/>
          </p:cNvSpPr>
          <p:nvPr>
            <p:ph type="pic" sz="quarter" idx="10"/>
          </p:nvPr>
        </p:nvSpPr>
        <p:spPr>
          <a:xfrm>
            <a:off x="4665662" y="368299"/>
            <a:ext cx="7145337" cy="6126163"/>
          </a:xfrm>
        </p:spPr>
        <p:txBody>
          <a:bodyPr>
            <a:noAutofit/>
          </a:bodyPr>
          <a:lstStyle>
            <a:lvl1pPr marL="0" indent="0">
              <a:buNone/>
              <a:defRPr/>
            </a:lvl1pPr>
          </a:lstStyle>
          <a:p>
            <a:r>
              <a:rPr lang="en-US"/>
              <a:t>Click icon to add picture</a:t>
            </a:r>
            <a:endParaRPr lang="en-CA"/>
          </a:p>
        </p:txBody>
      </p:sp>
      <p:sp>
        <p:nvSpPr>
          <p:cNvPr id="10" name="Date Placeholder 3">
            <a:extLst>
              <a:ext uri="{FF2B5EF4-FFF2-40B4-BE49-F238E27FC236}">
                <a16:creationId xmlns:a16="http://schemas.microsoft.com/office/drawing/2014/main" id="{78D6E2B0-15D2-544E-A6E3-0D7BEEC226A4}"/>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D4308F8A-4A23-8141-9042-05DC736F5477}" type="datetime1">
              <a:rPr lang="en-CA" smtClean="0"/>
              <a:t>2026-10-15</a:t>
            </a:fld>
            <a:endParaRPr lang="en-CA"/>
          </a:p>
        </p:txBody>
      </p:sp>
      <p:sp>
        <p:nvSpPr>
          <p:cNvPr id="12" name="Footer Placeholder 4">
            <a:extLst>
              <a:ext uri="{FF2B5EF4-FFF2-40B4-BE49-F238E27FC236}">
                <a16:creationId xmlns:a16="http://schemas.microsoft.com/office/drawing/2014/main" id="{73E48218-2121-3F40-896B-B5C22E1B4E9E}"/>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4" name="Slide Number Placeholder 5">
            <a:extLst>
              <a:ext uri="{FF2B5EF4-FFF2-40B4-BE49-F238E27FC236}">
                <a16:creationId xmlns:a16="http://schemas.microsoft.com/office/drawing/2014/main" id="{55C972A2-DA14-2142-B121-179D6EC85951}"/>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4" name="Graphic 3">
            <a:extLst>
              <a:ext uri="{FF2B5EF4-FFF2-40B4-BE49-F238E27FC236}">
                <a16:creationId xmlns:a16="http://schemas.microsoft.com/office/drawing/2014/main" id="{562B0F81-15D5-8ACE-4258-058596B52F05}"/>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57200" y="5993563"/>
            <a:ext cx="827160" cy="439200"/>
          </a:xfrm>
          <a:prstGeom prst="rect">
            <a:avLst/>
          </a:prstGeom>
        </p:spPr>
      </p:pic>
    </p:spTree>
    <p:extLst>
      <p:ext uri="{BB962C8B-B14F-4D97-AF65-F5344CB8AC3E}">
        <p14:creationId xmlns:p14="http://schemas.microsoft.com/office/powerpoint/2010/main" val="481900482"/>
      </p:ext>
    </p:extLst>
  </p:cSld>
  <p:clrMapOvr>
    <a:masterClrMapping/>
  </p:clrMapOvr>
  <p:extLst>
    <p:ext uri="{DCECCB84-F9BA-43D5-87BE-67443E8EF086}">
      <p15:sldGuideLst xmlns:p15="http://schemas.microsoft.com/office/powerpoint/2012/main">
        <p15:guide id="1" orient="horz" pos="576">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Title Slide - Caret Soli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155A324-1402-8A4E-85AA-CEBBB404C77C}"/>
              </a:ext>
            </a:extLst>
          </p:cNvPr>
          <p:cNvSpPr>
            <a:spLocks noGrp="1"/>
          </p:cNvSpPr>
          <p:nvPr>
            <p:ph type="ctrTitle" hasCustomPrompt="1"/>
          </p:nvPr>
        </p:nvSpPr>
        <p:spPr>
          <a:xfrm>
            <a:off x="380999" y="441325"/>
            <a:ext cx="7858125" cy="1566863"/>
          </a:xfrm>
        </p:spPr>
        <p:txBody>
          <a:bodyPr anchor="t">
            <a:noAutofit/>
          </a:bodyPr>
          <a:lstStyle>
            <a:lvl1pPr algn="l">
              <a:defRPr sz="3200"/>
            </a:lvl1pPr>
          </a:lstStyle>
          <a:p>
            <a:r>
              <a:rPr lang="en-CA"/>
              <a:t>Presentation </a:t>
            </a:r>
            <a:br>
              <a:rPr lang="en-CA"/>
            </a:br>
            <a:r>
              <a:rPr lang="en-CA"/>
              <a:t>title</a:t>
            </a:r>
          </a:p>
        </p:txBody>
      </p:sp>
      <p:sp>
        <p:nvSpPr>
          <p:cNvPr id="9" name="Subtitle 2">
            <a:extLst>
              <a:ext uri="{FF2B5EF4-FFF2-40B4-BE49-F238E27FC236}">
                <a16:creationId xmlns:a16="http://schemas.microsoft.com/office/drawing/2014/main" id="{08D77FEA-0643-9E4C-9D6C-A3FA4F9DF420}"/>
              </a:ext>
            </a:extLst>
          </p:cNvPr>
          <p:cNvSpPr>
            <a:spLocks noGrp="1"/>
          </p:cNvSpPr>
          <p:nvPr>
            <p:ph type="subTitle" idx="1" hasCustomPrompt="1"/>
          </p:nvPr>
        </p:nvSpPr>
        <p:spPr>
          <a:xfrm>
            <a:off x="381000" y="2170153"/>
            <a:ext cx="3571875" cy="1609966"/>
          </a:xfrm>
          <a:prstGeom prst="callout1">
            <a:avLst>
              <a:gd name="adj1" fmla="val 15"/>
              <a:gd name="adj2" fmla="val 25889"/>
              <a:gd name="adj3" fmla="val 91"/>
              <a:gd name="adj4" fmla="val 2200"/>
            </a:avLst>
          </a:prstGeom>
          <a:ln w="38100">
            <a:solidFill>
              <a:schemeClr val="accent5"/>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a:t>
            </a:r>
          </a:p>
        </p:txBody>
      </p:sp>
      <p:pic>
        <p:nvPicPr>
          <p:cNvPr id="11" name="Picture 10">
            <a:extLst>
              <a:ext uri="{FF2B5EF4-FFF2-40B4-BE49-F238E27FC236}">
                <a16:creationId xmlns:a16="http://schemas.microsoft.com/office/drawing/2014/main" id="{6BE2BBD1-2F9D-464F-B471-14BCC68C8AB0}"/>
              </a:ext>
            </a:extLst>
          </p:cNvPr>
          <p:cNvPicPr>
            <a:picLocks noChangeAspect="1"/>
          </p:cNvPicPr>
          <p:nvPr userDrawn="1"/>
        </p:nvPicPr>
        <p:blipFill rotWithShape="1">
          <a:blip r:embed="rId2">
            <a:alphaModFix amt="39000"/>
          </a:blip>
          <a:srcRect l="-3644" t="-25966" r="27535" b="151"/>
          <a:stretch/>
        </p:blipFill>
        <p:spPr>
          <a:xfrm>
            <a:off x="3894820" y="0"/>
            <a:ext cx="8297180" cy="6858000"/>
          </a:xfrm>
          <a:prstGeom prst="rect">
            <a:avLst/>
          </a:prstGeom>
        </p:spPr>
      </p:pic>
      <p:sp>
        <p:nvSpPr>
          <p:cNvPr id="7" name="Date Placeholder 3">
            <a:extLst>
              <a:ext uri="{FF2B5EF4-FFF2-40B4-BE49-F238E27FC236}">
                <a16:creationId xmlns:a16="http://schemas.microsoft.com/office/drawing/2014/main" id="{A04F6139-12B2-6E41-936E-3636E8A7552C}"/>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EDCE013-AE49-7F47-8FF5-C5C600EB3539}" type="datetime1">
              <a:rPr lang="en-CA" smtClean="0"/>
              <a:t>2026-10-15</a:t>
            </a:fld>
            <a:endParaRPr lang="en-CA"/>
          </a:p>
        </p:txBody>
      </p:sp>
      <p:sp>
        <p:nvSpPr>
          <p:cNvPr id="10" name="Footer Placeholder 4">
            <a:extLst>
              <a:ext uri="{FF2B5EF4-FFF2-40B4-BE49-F238E27FC236}">
                <a16:creationId xmlns:a16="http://schemas.microsoft.com/office/drawing/2014/main" id="{68578076-3F0D-DA47-AC20-73342D3B76EA}"/>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2" name="Slide Number Placeholder 5">
            <a:extLst>
              <a:ext uri="{FF2B5EF4-FFF2-40B4-BE49-F238E27FC236}">
                <a16:creationId xmlns:a16="http://schemas.microsoft.com/office/drawing/2014/main" id="{3179519D-DB2C-4940-ACD7-FE931A52DE8F}"/>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3" name="Graphic 2">
            <a:extLst>
              <a:ext uri="{FF2B5EF4-FFF2-40B4-BE49-F238E27FC236}">
                <a16:creationId xmlns:a16="http://schemas.microsoft.com/office/drawing/2014/main" id="{4BC586A8-C376-B5BF-0ECD-478CE1B20C3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212681633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Title Slide - Caret Outline">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id="{C26D92E2-ACCC-4D44-9CD7-A2DD39F68AC0}"/>
              </a:ext>
            </a:extLst>
          </p:cNvPr>
          <p:cNvSpPr>
            <a:spLocks noGrp="1"/>
          </p:cNvSpPr>
          <p:nvPr>
            <p:ph type="ctrTitle" hasCustomPrompt="1"/>
          </p:nvPr>
        </p:nvSpPr>
        <p:spPr>
          <a:xfrm>
            <a:off x="380999" y="441325"/>
            <a:ext cx="7858125" cy="1566863"/>
          </a:xfrm>
        </p:spPr>
        <p:txBody>
          <a:bodyPr anchor="t">
            <a:noAutofit/>
          </a:bodyPr>
          <a:lstStyle>
            <a:lvl1pPr algn="l">
              <a:defRPr sz="3200"/>
            </a:lvl1pPr>
          </a:lstStyle>
          <a:p>
            <a:r>
              <a:rPr lang="en-CA"/>
              <a:t>Presentation </a:t>
            </a:r>
            <a:br>
              <a:rPr lang="en-CA"/>
            </a:br>
            <a:r>
              <a:rPr lang="en-CA"/>
              <a:t>title</a:t>
            </a:r>
          </a:p>
        </p:txBody>
      </p:sp>
      <p:sp>
        <p:nvSpPr>
          <p:cNvPr id="9" name="Subtitle 2">
            <a:extLst>
              <a:ext uri="{FF2B5EF4-FFF2-40B4-BE49-F238E27FC236}">
                <a16:creationId xmlns:a16="http://schemas.microsoft.com/office/drawing/2014/main" id="{5DE7BCD7-B4AD-5E46-AC39-220479761A2F}"/>
              </a:ext>
            </a:extLst>
          </p:cNvPr>
          <p:cNvSpPr>
            <a:spLocks noGrp="1"/>
          </p:cNvSpPr>
          <p:nvPr>
            <p:ph type="subTitle" idx="1" hasCustomPrompt="1"/>
          </p:nvPr>
        </p:nvSpPr>
        <p:spPr>
          <a:xfrm>
            <a:off x="381000" y="2170153"/>
            <a:ext cx="3571875" cy="1609966"/>
          </a:xfrm>
          <a:prstGeom prst="callout1">
            <a:avLst>
              <a:gd name="adj1" fmla="val 15"/>
              <a:gd name="adj2" fmla="val 25889"/>
              <a:gd name="adj3" fmla="val 91"/>
              <a:gd name="adj4" fmla="val 2200"/>
            </a:avLst>
          </a:prstGeom>
          <a:ln w="38100">
            <a:solidFill>
              <a:schemeClr val="accent4"/>
            </a:solidFill>
          </a:ln>
        </p:spPr>
        <p:txBody>
          <a:bodyPr tIns="182880">
            <a:noAutofit/>
          </a:bodyPr>
          <a:lstStyle>
            <a:lvl1pPr marL="0" indent="0" algn="l">
              <a:buNone/>
              <a:defRPr sz="1400"/>
            </a:lvl1pPr>
            <a:lvl2pPr marL="457200" indent="0" algn="l">
              <a:buNone/>
              <a:defRPr sz="1400"/>
            </a:lvl2pPr>
            <a:lvl3pPr marL="914400" indent="0" algn="l">
              <a:buNone/>
              <a:defRPr sz="1400"/>
            </a:lvl3pPr>
            <a:lvl4pPr marL="1371600" indent="0" algn="l">
              <a:buNone/>
              <a:defRPr sz="1400"/>
            </a:lvl4pPr>
            <a:lvl5pPr marL="1828800" indent="0" algn="l">
              <a:buNone/>
              <a:defRPr sz="1400"/>
            </a:lvl5pPr>
            <a:lvl6pPr marL="2286000" indent="0" algn="l">
              <a:buNone/>
              <a:defRPr sz="1400"/>
            </a:lvl6pPr>
            <a:lvl7pPr marL="2743200" indent="0" algn="l">
              <a:buNone/>
              <a:defRPr sz="1400"/>
            </a:lvl7pPr>
            <a:lvl8pPr marL="3200400" indent="0" algn="l">
              <a:buNone/>
              <a:defRPr sz="1400"/>
            </a:lvl8pPr>
            <a:lvl9pPr marL="3657600" indent="0" algn="l">
              <a:buNone/>
              <a:defRPr sz="1400"/>
            </a:lvl9pPr>
          </a:lstStyle>
          <a:p>
            <a:r>
              <a:rPr lang="en-CA"/>
              <a:t>Presenter name, title and date</a:t>
            </a:r>
          </a:p>
        </p:txBody>
      </p:sp>
      <p:pic>
        <p:nvPicPr>
          <p:cNvPr id="18" name="Picture 17">
            <a:extLst>
              <a:ext uri="{FF2B5EF4-FFF2-40B4-BE49-F238E27FC236}">
                <a16:creationId xmlns:a16="http://schemas.microsoft.com/office/drawing/2014/main" id="{4B095F56-D6EF-1B47-9C08-6E023A49ABB1}"/>
              </a:ext>
            </a:extLst>
          </p:cNvPr>
          <p:cNvPicPr>
            <a:picLocks noChangeAspect="1"/>
          </p:cNvPicPr>
          <p:nvPr userDrawn="1"/>
        </p:nvPicPr>
        <p:blipFill rotWithShape="1">
          <a:blip r:embed="rId2">
            <a:alphaModFix/>
          </a:blip>
          <a:srcRect l="1820" t="-3413" r="29666" b="7896"/>
          <a:stretch/>
        </p:blipFill>
        <p:spPr>
          <a:xfrm>
            <a:off x="3948051" y="1111346"/>
            <a:ext cx="8243949" cy="5746654"/>
          </a:xfrm>
          <a:prstGeom prst="rect">
            <a:avLst/>
          </a:prstGeom>
        </p:spPr>
      </p:pic>
      <p:sp>
        <p:nvSpPr>
          <p:cNvPr id="6" name="Date Placeholder 3">
            <a:extLst>
              <a:ext uri="{FF2B5EF4-FFF2-40B4-BE49-F238E27FC236}">
                <a16:creationId xmlns:a16="http://schemas.microsoft.com/office/drawing/2014/main" id="{9A346C72-5BED-5F45-BE08-5991EEC3EFC0}"/>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83A30B42-391E-AE46-B312-B98B91215D1D}" type="datetime1">
              <a:rPr lang="en-CA" smtClean="0"/>
              <a:t>2026-10-15</a:t>
            </a:fld>
            <a:endParaRPr lang="en-CA"/>
          </a:p>
        </p:txBody>
      </p:sp>
      <p:sp>
        <p:nvSpPr>
          <p:cNvPr id="7" name="Footer Placeholder 4">
            <a:extLst>
              <a:ext uri="{FF2B5EF4-FFF2-40B4-BE49-F238E27FC236}">
                <a16:creationId xmlns:a16="http://schemas.microsoft.com/office/drawing/2014/main" id="{BCCC25B4-1D37-0647-B375-93F5F1C322E4}"/>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75689793-27E5-124B-978D-6BF703C28E95}"/>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3" name="Graphic 2">
            <a:extLst>
              <a:ext uri="{FF2B5EF4-FFF2-40B4-BE49-F238E27FC236}">
                <a16:creationId xmlns:a16="http://schemas.microsoft.com/office/drawing/2014/main" id="{8C42AE37-F21A-ABA6-9DBE-2F0E3A266F8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28657985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96FD7-967E-424A-9BD5-E0E9DF564813}"/>
              </a:ext>
            </a:extLst>
          </p:cNvPr>
          <p:cNvSpPr>
            <a:spLocks noGrp="1"/>
          </p:cNvSpPr>
          <p:nvPr>
            <p:ph type="title" hasCustomPrompt="1"/>
          </p:nvPr>
        </p:nvSpPr>
        <p:spPr>
          <a:xfrm>
            <a:off x="2530475" y="1616977"/>
            <a:ext cx="7131050" cy="1676120"/>
          </a:xfrm>
        </p:spPr>
        <p:txBody>
          <a:bodyPr anchor="b">
            <a:noAutofit/>
          </a:bodyPr>
          <a:lstStyle>
            <a:lvl1pPr algn="ctr">
              <a:defRPr sz="3200"/>
            </a:lvl1pPr>
          </a:lstStyle>
          <a:p>
            <a:r>
              <a:rPr lang="en-CA"/>
              <a:t>Section heading</a:t>
            </a:r>
          </a:p>
        </p:txBody>
      </p:sp>
      <p:pic>
        <p:nvPicPr>
          <p:cNvPr id="11" name="Picture 10">
            <a:extLst>
              <a:ext uri="{FF2B5EF4-FFF2-40B4-BE49-F238E27FC236}">
                <a16:creationId xmlns:a16="http://schemas.microsoft.com/office/drawing/2014/main" id="{6D5B1E89-6CA9-8E4D-8BA6-86B127926C07}"/>
              </a:ext>
            </a:extLst>
          </p:cNvPr>
          <p:cNvPicPr>
            <a:picLocks noChangeAspect="1"/>
          </p:cNvPicPr>
          <p:nvPr userDrawn="1"/>
        </p:nvPicPr>
        <p:blipFill>
          <a:blip r:embed="rId2"/>
          <a:stretch>
            <a:fillRect/>
          </a:stretch>
        </p:blipFill>
        <p:spPr>
          <a:xfrm>
            <a:off x="5647354" y="409262"/>
            <a:ext cx="897292" cy="458755"/>
          </a:xfrm>
          <a:prstGeom prst="rect">
            <a:avLst/>
          </a:prstGeom>
        </p:spPr>
      </p:pic>
      <p:cxnSp>
        <p:nvCxnSpPr>
          <p:cNvPr id="12" name="Straight Connector 11">
            <a:extLst>
              <a:ext uri="{FF2B5EF4-FFF2-40B4-BE49-F238E27FC236}">
                <a16:creationId xmlns:a16="http://schemas.microsoft.com/office/drawing/2014/main" id="{FADE7F97-86D7-CF4A-A293-C547A43A4D8D}"/>
              </a:ext>
            </a:extLst>
          </p:cNvPr>
          <p:cNvCxnSpPr/>
          <p:nvPr userDrawn="1"/>
        </p:nvCxnSpPr>
        <p:spPr>
          <a:xfrm>
            <a:off x="5684820" y="3643943"/>
            <a:ext cx="822361"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0AAA6A2D-5FF2-0248-AC7C-1F35A14C05A1}"/>
              </a:ext>
            </a:extLst>
          </p:cNvPr>
          <p:cNvSpPr>
            <a:spLocks noGrp="1"/>
          </p:cNvSpPr>
          <p:nvPr>
            <p:ph type="body" idx="1" hasCustomPrompt="1"/>
          </p:nvPr>
        </p:nvSpPr>
        <p:spPr>
          <a:xfrm>
            <a:off x="3244850" y="3960665"/>
            <a:ext cx="5702300" cy="1500187"/>
          </a:xfrm>
        </p:spPr>
        <p:txBody>
          <a:bodyPr>
            <a:noAutofit/>
          </a:bodyPr>
          <a:lstStyle>
            <a:lvl1pPr marL="0" indent="0" algn="ctr">
              <a:buNone/>
              <a:defRPr sz="1400">
                <a:solidFill>
                  <a:schemeClr val="tx1"/>
                </a:solidFill>
              </a:defRPr>
            </a:lvl1pPr>
            <a:lvl2pPr marL="457200" indent="0" algn="ctr">
              <a:buNone/>
              <a:defRPr sz="1400">
                <a:solidFill>
                  <a:schemeClr val="tx1"/>
                </a:solidFill>
              </a:defRPr>
            </a:lvl2pPr>
            <a:lvl3pPr marL="914400" indent="0" algn="ctr">
              <a:buNone/>
              <a:defRPr sz="1400">
                <a:solidFill>
                  <a:schemeClr val="tx1"/>
                </a:solidFill>
              </a:defRPr>
            </a:lvl3pPr>
            <a:lvl4pPr marL="1371600" indent="0" algn="ctr">
              <a:buNone/>
              <a:defRPr sz="1400">
                <a:solidFill>
                  <a:schemeClr val="tx1"/>
                </a:solidFill>
              </a:defRPr>
            </a:lvl4pPr>
            <a:lvl5pPr marL="1828800" indent="0" algn="ctr">
              <a:buNone/>
              <a:defRPr sz="1400">
                <a:solidFill>
                  <a:schemeClr val="tx1"/>
                </a:solidFill>
              </a:defRPr>
            </a:lvl5pPr>
            <a:lvl6pPr marL="2286000" indent="0" algn="ctr">
              <a:buNone/>
              <a:defRPr sz="1400">
                <a:solidFill>
                  <a:schemeClr val="tx1"/>
                </a:solidFill>
              </a:defRPr>
            </a:lvl6pPr>
            <a:lvl7pPr marL="2743200" indent="0" algn="ctr">
              <a:buNone/>
              <a:defRPr sz="1400">
                <a:solidFill>
                  <a:schemeClr val="tx1"/>
                </a:solidFill>
              </a:defRPr>
            </a:lvl7pPr>
            <a:lvl8pPr marL="3200400" indent="0" algn="ctr">
              <a:buNone/>
              <a:defRPr sz="1400">
                <a:solidFill>
                  <a:schemeClr val="tx1"/>
                </a:solidFill>
              </a:defRPr>
            </a:lvl8pPr>
            <a:lvl9pPr marL="3657600" indent="0" algn="ctr">
              <a:buNone/>
              <a:defRPr sz="1400">
                <a:solidFill>
                  <a:schemeClr val="tx1"/>
                </a:solidFill>
              </a:defRPr>
            </a:lvl9pPr>
          </a:lstStyle>
          <a:p>
            <a:pPr lvl="0"/>
            <a:r>
              <a:rPr lang="en-CA"/>
              <a:t>Section subtitle</a:t>
            </a:r>
          </a:p>
        </p:txBody>
      </p:sp>
      <p:sp>
        <p:nvSpPr>
          <p:cNvPr id="7" name="Date Placeholder 3">
            <a:extLst>
              <a:ext uri="{FF2B5EF4-FFF2-40B4-BE49-F238E27FC236}">
                <a16:creationId xmlns:a16="http://schemas.microsoft.com/office/drawing/2014/main" id="{53A96722-3409-394C-9FAD-A58B5E4B3FDE}"/>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45A2F542-CE52-CF42-A17F-45F79CA145F7}" type="datetime1">
              <a:rPr lang="en-CA" smtClean="0"/>
              <a:t>2026-10-15</a:t>
            </a:fld>
            <a:endParaRPr lang="en-CA"/>
          </a:p>
        </p:txBody>
      </p:sp>
      <p:sp>
        <p:nvSpPr>
          <p:cNvPr id="8" name="Footer Placeholder 4">
            <a:extLst>
              <a:ext uri="{FF2B5EF4-FFF2-40B4-BE49-F238E27FC236}">
                <a16:creationId xmlns:a16="http://schemas.microsoft.com/office/drawing/2014/main" id="{31F5D2BE-C001-F84E-B7B9-6CC8207F3E32}"/>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9" name="Slide Number Placeholder 5">
            <a:extLst>
              <a:ext uri="{FF2B5EF4-FFF2-40B4-BE49-F238E27FC236}">
                <a16:creationId xmlns:a16="http://schemas.microsoft.com/office/drawing/2014/main" id="{9DEDDCF2-E110-B84E-82C6-78895908542D}"/>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5" name="Graphic 4">
            <a:extLst>
              <a:ext uri="{FF2B5EF4-FFF2-40B4-BE49-F238E27FC236}">
                <a16:creationId xmlns:a16="http://schemas.microsoft.com/office/drawing/2014/main" id="{84C4CA76-6DC7-3547-2F5A-F61B01A4121E}"/>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157675140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Section Header - Descriptiv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57AAABE-04E8-A545-A314-42924AE6D5BD}"/>
              </a:ext>
            </a:extLst>
          </p:cNvPr>
          <p:cNvSpPr>
            <a:spLocks noGrp="1"/>
          </p:cNvSpPr>
          <p:nvPr>
            <p:ph type="ctrTitle" hasCustomPrompt="1"/>
          </p:nvPr>
        </p:nvSpPr>
        <p:spPr>
          <a:xfrm>
            <a:off x="695325" y="1792371"/>
            <a:ext cx="5329237" cy="2765968"/>
          </a:xfrm>
          <a:prstGeom prst="callout1">
            <a:avLst>
              <a:gd name="adj1" fmla="val -190"/>
              <a:gd name="adj2" fmla="val 15671"/>
              <a:gd name="adj3" fmla="val -153"/>
              <a:gd name="adj4" fmla="val 1942"/>
            </a:avLst>
          </a:prstGeom>
          <a:ln w="38100">
            <a:solidFill>
              <a:schemeClr val="accent1"/>
            </a:solidFill>
          </a:ln>
        </p:spPr>
        <p:txBody>
          <a:bodyPr tIns="246888" anchor="t">
            <a:noAutofit/>
          </a:bodyPr>
          <a:lstStyle>
            <a:lvl1pPr algn="l">
              <a:defRPr sz="3200" b="1"/>
            </a:lvl1pPr>
          </a:lstStyle>
          <a:p>
            <a:r>
              <a:rPr lang="en-CA"/>
              <a:t>Section heading</a:t>
            </a:r>
          </a:p>
        </p:txBody>
      </p:sp>
      <p:sp>
        <p:nvSpPr>
          <p:cNvPr id="11" name="Subtitle 2">
            <a:extLst>
              <a:ext uri="{FF2B5EF4-FFF2-40B4-BE49-F238E27FC236}">
                <a16:creationId xmlns:a16="http://schemas.microsoft.com/office/drawing/2014/main" id="{3AAE98B3-4A8A-2140-8C47-61584E74A5DD}"/>
              </a:ext>
            </a:extLst>
          </p:cNvPr>
          <p:cNvSpPr>
            <a:spLocks noGrp="1"/>
          </p:cNvSpPr>
          <p:nvPr>
            <p:ph type="subTitle" idx="10" hasCustomPrompt="1"/>
          </p:nvPr>
        </p:nvSpPr>
        <p:spPr>
          <a:xfrm>
            <a:off x="6810375" y="1990491"/>
            <a:ext cx="4289426" cy="2852737"/>
          </a:xfrm>
          <a:prstGeom prst="callout1">
            <a:avLst>
              <a:gd name="adj1" fmla="val -37"/>
              <a:gd name="adj2" fmla="val 46"/>
              <a:gd name="adj3" fmla="val 100045"/>
              <a:gd name="adj4" fmla="val 65"/>
            </a:avLst>
          </a:prstGeom>
          <a:ln w="6350">
            <a:solidFill>
              <a:schemeClr val="tx1"/>
            </a:solidFill>
          </a:ln>
        </p:spPr>
        <p:txBody>
          <a:bodyPr lIns="274320">
            <a:noAutofit/>
          </a:bodyPr>
          <a:lstStyle>
            <a:lvl1pPr marL="0" indent="0" algn="l">
              <a:lnSpc>
                <a:spcPct val="110000"/>
              </a:lnSpc>
              <a:spcBef>
                <a:spcPts val="1000"/>
              </a:spcBef>
              <a:buNone/>
              <a:defRPr sz="1400" b="0" i="0">
                <a:latin typeface="+mn-lt"/>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Click to add text</a:t>
            </a:r>
          </a:p>
        </p:txBody>
      </p:sp>
      <p:sp>
        <p:nvSpPr>
          <p:cNvPr id="5" name="Date Placeholder 3">
            <a:extLst>
              <a:ext uri="{FF2B5EF4-FFF2-40B4-BE49-F238E27FC236}">
                <a16:creationId xmlns:a16="http://schemas.microsoft.com/office/drawing/2014/main" id="{D13D71FE-1CC0-1F46-A185-396A63CD6A68}"/>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250A0B0A-6ACC-8241-B012-577D9651F84C}" type="datetime1">
              <a:rPr lang="en-CA" smtClean="0"/>
              <a:t>2026-10-15</a:t>
            </a:fld>
            <a:endParaRPr lang="en-CA"/>
          </a:p>
        </p:txBody>
      </p:sp>
      <p:sp>
        <p:nvSpPr>
          <p:cNvPr id="6" name="Footer Placeholder 4">
            <a:extLst>
              <a:ext uri="{FF2B5EF4-FFF2-40B4-BE49-F238E27FC236}">
                <a16:creationId xmlns:a16="http://schemas.microsoft.com/office/drawing/2014/main" id="{9191076F-419C-D641-B89F-F1B596E8B7A4}"/>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8" name="Slide Number Placeholder 5">
            <a:extLst>
              <a:ext uri="{FF2B5EF4-FFF2-40B4-BE49-F238E27FC236}">
                <a16:creationId xmlns:a16="http://schemas.microsoft.com/office/drawing/2014/main" id="{DF8BF9F5-392D-8D44-B833-3381706685A3}"/>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3" name="Graphic 2">
            <a:extLst>
              <a:ext uri="{FF2B5EF4-FFF2-40B4-BE49-F238E27FC236}">
                <a16:creationId xmlns:a16="http://schemas.microsoft.com/office/drawing/2014/main" id="{F809CDCB-A23A-B0C3-F6E2-86AE43065C0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3695246958"/>
      </p:ext>
    </p:extLst>
  </p:cSld>
  <p:clrMapOvr>
    <a:masterClrMapping/>
  </p:clrMapOvr>
  <p:extLst>
    <p:ext uri="{DCECCB84-F9BA-43D5-87BE-67443E8EF086}">
      <p15:sldGuideLst xmlns:p15="http://schemas.microsoft.com/office/powerpoint/2012/main">
        <p15:guide id="1" pos="438">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Section Header - Simple Caret">
    <p:bg>
      <p:bgPr>
        <a:solidFill>
          <a:schemeClr val="bg2">
            <a:alpha val="75000"/>
          </a:schemeClr>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B8A6943-10C1-3749-932A-FF4C23522D69}"/>
              </a:ext>
            </a:extLst>
          </p:cNvPr>
          <p:cNvSpPr>
            <a:spLocks noGrp="1"/>
          </p:cNvSpPr>
          <p:nvPr>
            <p:ph type="ctrTitle" hasCustomPrompt="1"/>
          </p:nvPr>
        </p:nvSpPr>
        <p:spPr>
          <a:xfrm>
            <a:off x="695325" y="1792371"/>
            <a:ext cx="5329237" cy="2765968"/>
          </a:xfrm>
          <a:prstGeom prst="callout1">
            <a:avLst>
              <a:gd name="adj1" fmla="val -190"/>
              <a:gd name="adj2" fmla="val 15671"/>
              <a:gd name="adj3" fmla="val -153"/>
              <a:gd name="adj4" fmla="val 1942"/>
            </a:avLst>
          </a:prstGeom>
          <a:ln w="38100">
            <a:solidFill>
              <a:schemeClr val="accent4"/>
            </a:solidFill>
          </a:ln>
        </p:spPr>
        <p:txBody>
          <a:bodyPr tIns="246888" anchor="t">
            <a:noAutofit/>
          </a:bodyPr>
          <a:lstStyle>
            <a:lvl1pPr algn="l">
              <a:defRPr sz="3200" b="1"/>
            </a:lvl1pPr>
          </a:lstStyle>
          <a:p>
            <a:r>
              <a:rPr lang="en-CA"/>
              <a:t>Section heading</a:t>
            </a:r>
          </a:p>
        </p:txBody>
      </p:sp>
      <p:pic>
        <p:nvPicPr>
          <p:cNvPr id="11" name="Picture 10">
            <a:extLst>
              <a:ext uri="{FF2B5EF4-FFF2-40B4-BE49-F238E27FC236}">
                <a16:creationId xmlns:a16="http://schemas.microsoft.com/office/drawing/2014/main" id="{7870D274-1ED4-804B-8715-1F4C88D9024B}"/>
              </a:ext>
            </a:extLst>
          </p:cNvPr>
          <p:cNvPicPr>
            <a:picLocks noChangeAspect="1"/>
          </p:cNvPicPr>
          <p:nvPr userDrawn="1"/>
        </p:nvPicPr>
        <p:blipFill rotWithShape="1">
          <a:blip r:embed="rId2">
            <a:alphaModFix amt="40000"/>
          </a:blip>
          <a:srcRect l="1820" t="-3413" r="29666" b="7896"/>
          <a:stretch/>
        </p:blipFill>
        <p:spPr>
          <a:xfrm>
            <a:off x="3948051" y="1111346"/>
            <a:ext cx="8243949" cy="5746654"/>
          </a:xfrm>
          <a:prstGeom prst="rect">
            <a:avLst/>
          </a:prstGeom>
        </p:spPr>
      </p:pic>
      <p:sp>
        <p:nvSpPr>
          <p:cNvPr id="5" name="Date Placeholder 3">
            <a:extLst>
              <a:ext uri="{FF2B5EF4-FFF2-40B4-BE49-F238E27FC236}">
                <a16:creationId xmlns:a16="http://schemas.microsoft.com/office/drawing/2014/main" id="{C8883679-6646-F742-A463-4E6C0747566A}"/>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1C8C8-841D-A345-A85E-41565600D661}" type="datetime1">
              <a:rPr lang="en-CA" smtClean="0"/>
              <a:t>2026-10-15</a:t>
            </a:fld>
            <a:endParaRPr lang="en-CA"/>
          </a:p>
        </p:txBody>
      </p:sp>
      <p:sp>
        <p:nvSpPr>
          <p:cNvPr id="7" name="Footer Placeholder 4">
            <a:extLst>
              <a:ext uri="{FF2B5EF4-FFF2-40B4-BE49-F238E27FC236}">
                <a16:creationId xmlns:a16="http://schemas.microsoft.com/office/drawing/2014/main" id="{F41E0A73-D492-2C44-BB8F-8495C2A5159A}"/>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8" name="Slide Number Placeholder 5">
            <a:extLst>
              <a:ext uri="{FF2B5EF4-FFF2-40B4-BE49-F238E27FC236}">
                <a16:creationId xmlns:a16="http://schemas.microsoft.com/office/drawing/2014/main" id="{46FB65DB-948B-FB4B-ABEF-1D1476F806A8}"/>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3" name="Graphic 2">
            <a:extLst>
              <a:ext uri="{FF2B5EF4-FFF2-40B4-BE49-F238E27FC236}">
                <a16:creationId xmlns:a16="http://schemas.microsoft.com/office/drawing/2014/main" id="{C7C4916A-BC02-984A-37CE-154AC3963FAA}"/>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39126575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438">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Section Header - Number Caret">
    <p:bg>
      <p:bgPr>
        <a:solidFill>
          <a:schemeClr val="bg2">
            <a:alpha val="75000"/>
          </a:schemeClr>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B4B5EC0-7D56-4B49-AA3A-387C76448E09}"/>
              </a:ext>
            </a:extLst>
          </p:cNvPr>
          <p:cNvPicPr>
            <a:picLocks noChangeAspect="1"/>
          </p:cNvPicPr>
          <p:nvPr userDrawn="1"/>
        </p:nvPicPr>
        <p:blipFill rotWithShape="1">
          <a:blip r:embed="rId2">
            <a:alphaModFix/>
          </a:blip>
          <a:srcRect l="-3644" t="-25966" r="27535" b="151"/>
          <a:stretch/>
        </p:blipFill>
        <p:spPr>
          <a:xfrm>
            <a:off x="3894820" y="0"/>
            <a:ext cx="8297180" cy="6858000"/>
          </a:xfrm>
          <a:prstGeom prst="rect">
            <a:avLst/>
          </a:prstGeom>
        </p:spPr>
      </p:pic>
      <p:sp>
        <p:nvSpPr>
          <p:cNvPr id="17" name="Text Placeholder 2">
            <a:extLst>
              <a:ext uri="{FF2B5EF4-FFF2-40B4-BE49-F238E27FC236}">
                <a16:creationId xmlns:a16="http://schemas.microsoft.com/office/drawing/2014/main" id="{F3E33AE5-10E5-2243-9512-DC5475B63950}"/>
              </a:ext>
            </a:extLst>
          </p:cNvPr>
          <p:cNvSpPr>
            <a:spLocks noGrp="1"/>
          </p:cNvSpPr>
          <p:nvPr>
            <p:ph type="body" idx="1" hasCustomPrompt="1"/>
          </p:nvPr>
        </p:nvSpPr>
        <p:spPr>
          <a:xfrm>
            <a:off x="0" y="2061102"/>
            <a:ext cx="1560385" cy="1267506"/>
          </a:xfrm>
        </p:spPr>
        <p:txBody>
          <a:bodyPr anchor="ctr">
            <a:noAutofit/>
          </a:bodyPr>
          <a:lstStyle>
            <a:lvl1pPr marL="0" indent="0" algn="r">
              <a:lnSpc>
                <a:spcPct val="100000"/>
              </a:lnSpc>
              <a:buNone/>
              <a:defRPr sz="7900" b="1" i="0" kern="1200" spc="-300" baseline="0">
                <a:solidFill>
                  <a:schemeClr val="accent5"/>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CA"/>
              <a:t>#</a:t>
            </a:r>
          </a:p>
        </p:txBody>
      </p:sp>
      <p:cxnSp>
        <p:nvCxnSpPr>
          <p:cNvPr id="19" name="Straight Connector 18">
            <a:extLst>
              <a:ext uri="{FF2B5EF4-FFF2-40B4-BE49-F238E27FC236}">
                <a16:creationId xmlns:a16="http://schemas.microsoft.com/office/drawing/2014/main" id="{CFE737EA-5785-A24D-9E71-BDFD7C684217}"/>
              </a:ext>
            </a:extLst>
          </p:cNvPr>
          <p:cNvCxnSpPr>
            <a:cxnSpLocks/>
          </p:cNvCxnSpPr>
          <p:nvPr userDrawn="1"/>
        </p:nvCxnSpPr>
        <p:spPr>
          <a:xfrm>
            <a:off x="1860440" y="2324422"/>
            <a:ext cx="0" cy="7726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itle 1">
            <a:extLst>
              <a:ext uri="{FF2B5EF4-FFF2-40B4-BE49-F238E27FC236}">
                <a16:creationId xmlns:a16="http://schemas.microsoft.com/office/drawing/2014/main" id="{9F38B238-D0B5-004A-9FAE-29D20E21D615}"/>
              </a:ext>
            </a:extLst>
          </p:cNvPr>
          <p:cNvSpPr>
            <a:spLocks noGrp="1"/>
          </p:cNvSpPr>
          <p:nvPr>
            <p:ph type="ctrTitle" hasCustomPrompt="1"/>
          </p:nvPr>
        </p:nvSpPr>
        <p:spPr>
          <a:xfrm>
            <a:off x="2133377" y="2061101"/>
            <a:ext cx="7043551" cy="1333152"/>
          </a:xfrm>
        </p:spPr>
        <p:txBody>
          <a:bodyPr anchor="ctr">
            <a:noAutofit/>
          </a:bodyPr>
          <a:lstStyle>
            <a:lvl1pPr algn="l">
              <a:defRPr sz="3200"/>
            </a:lvl1pPr>
          </a:lstStyle>
          <a:p>
            <a:r>
              <a:rPr lang="en-CA"/>
              <a:t>Section </a:t>
            </a:r>
            <a:br>
              <a:rPr lang="en-CA"/>
            </a:br>
            <a:r>
              <a:rPr lang="en-CA"/>
              <a:t>heading</a:t>
            </a:r>
          </a:p>
        </p:txBody>
      </p:sp>
      <p:sp>
        <p:nvSpPr>
          <p:cNvPr id="7" name="Date Placeholder 3">
            <a:extLst>
              <a:ext uri="{FF2B5EF4-FFF2-40B4-BE49-F238E27FC236}">
                <a16:creationId xmlns:a16="http://schemas.microsoft.com/office/drawing/2014/main" id="{FA7CF644-58C1-BE45-9B9E-417D4AB7D84F}"/>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0609A50B-9DD7-034D-A237-6CF6D342A68E}" type="datetime1">
              <a:rPr lang="en-CA" smtClean="0"/>
              <a:t>2026-10-15</a:t>
            </a:fld>
            <a:endParaRPr lang="en-CA"/>
          </a:p>
        </p:txBody>
      </p:sp>
      <p:sp>
        <p:nvSpPr>
          <p:cNvPr id="9" name="Footer Placeholder 4">
            <a:extLst>
              <a:ext uri="{FF2B5EF4-FFF2-40B4-BE49-F238E27FC236}">
                <a16:creationId xmlns:a16="http://schemas.microsoft.com/office/drawing/2014/main" id="{941F033B-63AE-8B42-8C72-97D73DCEA7DD}"/>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0" name="Slide Number Placeholder 5">
            <a:extLst>
              <a:ext uri="{FF2B5EF4-FFF2-40B4-BE49-F238E27FC236}">
                <a16:creationId xmlns:a16="http://schemas.microsoft.com/office/drawing/2014/main" id="{F7C373BC-86A6-E046-973D-4A8D241C44BC}"/>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3" name="Graphic 2">
            <a:extLst>
              <a:ext uri="{FF2B5EF4-FFF2-40B4-BE49-F238E27FC236}">
                <a16:creationId xmlns:a16="http://schemas.microsoft.com/office/drawing/2014/main" id="{84A76231-995D-C4AF-E51C-B801E83DB02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233296226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37">
          <p15:clr>
            <a:srgbClr val="FBAE40"/>
          </p15:clr>
        </p15:guide>
        <p15:guide id="2" orient="horz" pos="166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Section Header - Breadcrumb Caret">
    <p:bg>
      <p:bgPr>
        <a:solidFill>
          <a:schemeClr val="bg2">
            <a:alpha val="75000"/>
          </a:schemeClr>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0C9E1E9-5992-4D48-8D1D-3FB912143B24}"/>
              </a:ext>
            </a:extLst>
          </p:cNvPr>
          <p:cNvPicPr>
            <a:picLocks noChangeAspect="1"/>
          </p:cNvPicPr>
          <p:nvPr userDrawn="1"/>
        </p:nvPicPr>
        <p:blipFill rotWithShape="1">
          <a:blip r:embed="rId2">
            <a:alphaModFix/>
          </a:blip>
          <a:srcRect l="-3644" t="-25966" r="27535" b="151"/>
          <a:stretch/>
        </p:blipFill>
        <p:spPr>
          <a:xfrm>
            <a:off x="3894820" y="0"/>
            <a:ext cx="8297180" cy="6858000"/>
          </a:xfrm>
          <a:prstGeom prst="rect">
            <a:avLst/>
          </a:prstGeom>
        </p:spPr>
      </p:pic>
      <p:sp>
        <p:nvSpPr>
          <p:cNvPr id="11" name="Text Placeholder 2">
            <a:extLst>
              <a:ext uri="{FF2B5EF4-FFF2-40B4-BE49-F238E27FC236}">
                <a16:creationId xmlns:a16="http://schemas.microsoft.com/office/drawing/2014/main" id="{65928101-0180-9141-9194-F1121CCFDE68}"/>
              </a:ext>
            </a:extLst>
          </p:cNvPr>
          <p:cNvSpPr>
            <a:spLocks noGrp="1"/>
          </p:cNvSpPr>
          <p:nvPr>
            <p:ph type="body" idx="1" hasCustomPrompt="1"/>
          </p:nvPr>
        </p:nvSpPr>
        <p:spPr>
          <a:xfrm>
            <a:off x="695325" y="1422303"/>
            <a:ext cx="6043612" cy="665286"/>
          </a:xfrm>
        </p:spPr>
        <p:txBody>
          <a:bodyPr anchor="b">
            <a:noAutofit/>
          </a:bodyPr>
          <a:lstStyle>
            <a:lvl1pPr marL="0" indent="0">
              <a:lnSpc>
                <a:spcPct val="100000"/>
              </a:lnSpc>
              <a:buNone/>
              <a:defRPr sz="1600" b="1" i="0">
                <a:solidFill>
                  <a:srgbClr val="00A189"/>
                </a:solidFill>
                <a:latin typeface="Arial Black" panose="020B0604020202020204" pitchFamily="34" charset="0"/>
                <a:cs typeface="Arial Black"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CA"/>
              <a:t>Section title</a:t>
            </a:r>
          </a:p>
        </p:txBody>
      </p:sp>
      <p:sp>
        <p:nvSpPr>
          <p:cNvPr id="19" name="Title 1">
            <a:extLst>
              <a:ext uri="{FF2B5EF4-FFF2-40B4-BE49-F238E27FC236}">
                <a16:creationId xmlns:a16="http://schemas.microsoft.com/office/drawing/2014/main" id="{850A253F-77BB-D94E-AF1B-27A5D6484640}"/>
              </a:ext>
            </a:extLst>
          </p:cNvPr>
          <p:cNvSpPr>
            <a:spLocks noGrp="1"/>
          </p:cNvSpPr>
          <p:nvPr>
            <p:ph type="ctrTitle" hasCustomPrompt="1"/>
          </p:nvPr>
        </p:nvSpPr>
        <p:spPr>
          <a:xfrm>
            <a:off x="695325" y="2202272"/>
            <a:ext cx="6043612" cy="2765968"/>
          </a:xfrm>
        </p:spPr>
        <p:txBody>
          <a:bodyPr anchor="t">
            <a:noAutofit/>
          </a:bodyPr>
          <a:lstStyle>
            <a:lvl1pPr algn="l">
              <a:defRPr sz="3400" b="0"/>
            </a:lvl1pPr>
          </a:lstStyle>
          <a:p>
            <a:r>
              <a:rPr lang="en-CA"/>
              <a:t>Section </a:t>
            </a:r>
            <a:br>
              <a:rPr lang="en-CA"/>
            </a:br>
            <a:r>
              <a:rPr lang="en-CA"/>
              <a:t>heading</a:t>
            </a:r>
          </a:p>
        </p:txBody>
      </p:sp>
      <p:sp>
        <p:nvSpPr>
          <p:cNvPr id="6" name="Date Placeholder 3">
            <a:extLst>
              <a:ext uri="{FF2B5EF4-FFF2-40B4-BE49-F238E27FC236}">
                <a16:creationId xmlns:a16="http://schemas.microsoft.com/office/drawing/2014/main" id="{6ED4888D-8528-6349-9F57-D25FA9E5A866}"/>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54B51589-6EE3-C54F-A374-4E7D93FE6220}" type="datetime1">
              <a:rPr lang="en-CA" smtClean="0"/>
              <a:t>2026-10-15</a:t>
            </a:fld>
            <a:endParaRPr lang="en-CA"/>
          </a:p>
        </p:txBody>
      </p:sp>
      <p:sp>
        <p:nvSpPr>
          <p:cNvPr id="8" name="Footer Placeholder 4">
            <a:extLst>
              <a:ext uri="{FF2B5EF4-FFF2-40B4-BE49-F238E27FC236}">
                <a16:creationId xmlns:a16="http://schemas.microsoft.com/office/drawing/2014/main" id="{8B9706DA-CD19-1140-A5B7-D8D526FCCC20}"/>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9" name="Slide Number Placeholder 5">
            <a:extLst>
              <a:ext uri="{FF2B5EF4-FFF2-40B4-BE49-F238E27FC236}">
                <a16:creationId xmlns:a16="http://schemas.microsoft.com/office/drawing/2014/main" id="{4CDA8C2E-3CC7-D745-9DEC-E05C61896511}"/>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3" name="Graphic 2">
            <a:extLst>
              <a:ext uri="{FF2B5EF4-FFF2-40B4-BE49-F238E27FC236}">
                <a16:creationId xmlns:a16="http://schemas.microsoft.com/office/drawing/2014/main" id="{FEE27EF3-9271-E526-E7D5-B6B9EBEF527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368217626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438">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93B9C45A-2488-4541-8E5E-C662222BB426}"/>
              </a:ext>
            </a:extLst>
          </p:cNvPr>
          <p:cNvSpPr>
            <a:spLocks noGrp="1"/>
          </p:cNvSpPr>
          <p:nvPr>
            <p:ph type="title"/>
          </p:nvPr>
        </p:nvSpPr>
        <p:spPr/>
        <p:txBody>
          <a:bodyPr>
            <a:no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B5B8C6E2-F29E-9642-9D47-D5EF31201BE3}"/>
              </a:ext>
            </a:extLst>
          </p:cNvPr>
          <p:cNvSpPr>
            <a:spLocks noGrp="1"/>
          </p:cNvSpPr>
          <p:nvPr>
            <p:ph type="body" idx="1"/>
          </p:nvPr>
        </p:nvSpPr>
        <p:spPr>
          <a:xfrm>
            <a:off x="381002" y="1592263"/>
            <a:ext cx="5002212" cy="389819"/>
          </a:xfrm>
        </p:spPr>
        <p:txBody>
          <a:bodyPr anchor="t">
            <a:noAutofit/>
          </a:bodyPr>
          <a:lstStyle>
            <a:lvl1pPr marL="0" indent="0">
              <a:buNone/>
              <a:defRPr sz="1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BC64B4-8862-F34E-820C-4BABB12F7E37}"/>
              </a:ext>
            </a:extLst>
          </p:cNvPr>
          <p:cNvSpPr>
            <a:spLocks noGrp="1"/>
          </p:cNvSpPr>
          <p:nvPr>
            <p:ph sz="half" idx="2"/>
          </p:nvPr>
        </p:nvSpPr>
        <p:spPr>
          <a:xfrm>
            <a:off x="381001" y="2163985"/>
            <a:ext cx="5002212" cy="360499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cxnSp>
        <p:nvCxnSpPr>
          <p:cNvPr id="11" name="Straight Connector 10">
            <a:extLst>
              <a:ext uri="{FF2B5EF4-FFF2-40B4-BE49-F238E27FC236}">
                <a16:creationId xmlns:a16="http://schemas.microsoft.com/office/drawing/2014/main" id="{C33C53A9-19AC-CB4D-89A1-B09327F6D43D}"/>
              </a:ext>
              <a:ext uri="{C183D7F6-B498-43B3-948B-1728B52AA6E4}">
                <adec:decorative xmlns:adec="http://schemas.microsoft.com/office/drawing/2017/decorative" val="1"/>
              </a:ext>
            </a:extLst>
          </p:cNvPr>
          <p:cNvCxnSpPr>
            <a:cxnSpLocks/>
          </p:cNvCxnSpPr>
          <p:nvPr userDrawn="1"/>
        </p:nvCxnSpPr>
        <p:spPr>
          <a:xfrm>
            <a:off x="5733823"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064AAD4D-5C9D-304B-9289-1322F364ECAE}"/>
              </a:ext>
            </a:extLst>
          </p:cNvPr>
          <p:cNvSpPr>
            <a:spLocks noGrp="1"/>
          </p:cNvSpPr>
          <p:nvPr>
            <p:ph type="body" sz="quarter" idx="3"/>
          </p:nvPr>
        </p:nvSpPr>
        <p:spPr>
          <a:xfrm>
            <a:off x="6096000" y="1602670"/>
            <a:ext cx="5003800" cy="389819"/>
          </a:xfrm>
        </p:spPr>
        <p:txBody>
          <a:bodyPr anchor="t">
            <a:noAutofit/>
          </a:bodyPr>
          <a:lstStyle>
            <a:lvl1pPr marL="0" indent="0">
              <a:buNone/>
              <a:defRPr sz="1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E15D5-49E3-604D-A32E-6AECC998EAA6}"/>
              </a:ext>
            </a:extLst>
          </p:cNvPr>
          <p:cNvSpPr>
            <a:spLocks noGrp="1"/>
          </p:cNvSpPr>
          <p:nvPr>
            <p:ph sz="quarter" idx="4"/>
          </p:nvPr>
        </p:nvSpPr>
        <p:spPr>
          <a:xfrm>
            <a:off x="6096000" y="2163985"/>
            <a:ext cx="5003800" cy="360499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1FA5482E-6C06-B84D-A9F3-4640CD2AA0F3}"/>
              </a:ext>
            </a:extLst>
          </p:cNvPr>
          <p:cNvSpPr>
            <a:spLocks noGrp="1"/>
          </p:cNvSpPr>
          <p:nvPr>
            <p:ph type="dt" sz="half" idx="10"/>
          </p:nvPr>
        </p:nvSpPr>
        <p:spPr/>
        <p:txBody>
          <a:bodyPr/>
          <a:lstStyle/>
          <a:p>
            <a:fld id="{DA5F462E-9C60-584E-94F0-5696249C41B3}" type="datetime1">
              <a:rPr lang="en-CA" smtClean="0"/>
              <a:t>2026-10-15</a:t>
            </a:fld>
            <a:endParaRPr lang="en-CA"/>
          </a:p>
        </p:txBody>
      </p:sp>
      <p:sp>
        <p:nvSpPr>
          <p:cNvPr id="8" name="Footer Placeholder 7">
            <a:extLst>
              <a:ext uri="{FF2B5EF4-FFF2-40B4-BE49-F238E27FC236}">
                <a16:creationId xmlns:a16="http://schemas.microsoft.com/office/drawing/2014/main" id="{15A0A29D-B92D-C044-82BE-B0FF8B54D8AA}"/>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441366DF-697C-D343-84F8-E2DBE6D8C4F1}"/>
              </a:ext>
            </a:extLst>
          </p:cNvPr>
          <p:cNvSpPr>
            <a:spLocks noGrp="1"/>
          </p:cNvSpPr>
          <p:nvPr>
            <p:ph type="sldNum" sz="quarter" idx="12"/>
          </p:nvPr>
        </p:nvSpPr>
        <p:spPr/>
        <p:txBody>
          <a:bodyPr/>
          <a:lstStyle/>
          <a:p>
            <a:fld id="{1BD90C89-BB05-D647-8C9B-C2376028CB3D}" type="slidenum">
              <a:rPr lang="en-CA" smtClean="0"/>
              <a:t>‹#›</a:t>
            </a:fld>
            <a:endParaRPr lang="en-CA"/>
          </a:p>
        </p:txBody>
      </p:sp>
    </p:spTree>
    <p:extLst>
      <p:ext uri="{BB962C8B-B14F-4D97-AF65-F5344CB8AC3E}">
        <p14:creationId xmlns:p14="http://schemas.microsoft.com/office/powerpoint/2010/main" val="158784296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_Thre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6F0ABA-98D8-7D46-B42F-91F9D2B81D6D}"/>
              </a:ext>
            </a:extLst>
          </p:cNvPr>
          <p:cNvSpPr>
            <a:spLocks noGrp="1"/>
          </p:cNvSpPr>
          <p:nvPr>
            <p:ph type="title"/>
          </p:nvPr>
        </p:nvSpPr>
        <p:spPr/>
        <p:txBody>
          <a:bodyPr/>
          <a:lstStyle/>
          <a:p>
            <a:r>
              <a:rPr lang="en-US"/>
              <a:t>Click to edit Master title style</a:t>
            </a:r>
            <a:endParaRPr lang="en-CA"/>
          </a:p>
        </p:txBody>
      </p:sp>
      <p:sp>
        <p:nvSpPr>
          <p:cNvPr id="27" name="Content Placeholder 2">
            <a:extLst>
              <a:ext uri="{FF2B5EF4-FFF2-40B4-BE49-F238E27FC236}">
                <a16:creationId xmlns:a16="http://schemas.microsoft.com/office/drawing/2014/main" id="{9F8A2164-E63F-5F43-8F4A-BEE870E94F72}"/>
              </a:ext>
            </a:extLst>
          </p:cNvPr>
          <p:cNvSpPr>
            <a:spLocks noGrp="1"/>
          </p:cNvSpPr>
          <p:nvPr>
            <p:ph idx="17"/>
          </p:nvPr>
        </p:nvSpPr>
        <p:spPr>
          <a:xfrm>
            <a:off x="381000" y="1592263"/>
            <a:ext cx="3571875" cy="4176712"/>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cxnSp>
        <p:nvCxnSpPr>
          <p:cNvPr id="12" name="Straight Connector 11">
            <a:extLst>
              <a:ext uri="{FF2B5EF4-FFF2-40B4-BE49-F238E27FC236}">
                <a16:creationId xmlns:a16="http://schemas.microsoft.com/office/drawing/2014/main" id="{F731CC7A-C7C0-8E49-9EEA-95DC5698DCA7}"/>
              </a:ext>
              <a:ext uri="{C183D7F6-B498-43B3-948B-1728B52AA6E4}">
                <adec:decorative xmlns:adec="http://schemas.microsoft.com/office/drawing/2017/decorative" val="1"/>
              </a:ext>
            </a:extLst>
          </p:cNvPr>
          <p:cNvCxnSpPr>
            <a:cxnSpLocks/>
          </p:cNvCxnSpPr>
          <p:nvPr userDrawn="1"/>
        </p:nvCxnSpPr>
        <p:spPr>
          <a:xfrm>
            <a:off x="4130686"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Content Placeholder 2">
            <a:extLst>
              <a:ext uri="{FF2B5EF4-FFF2-40B4-BE49-F238E27FC236}">
                <a16:creationId xmlns:a16="http://schemas.microsoft.com/office/drawing/2014/main" id="{64EFCEEA-D652-624D-8939-6F1ADC50E107}"/>
              </a:ext>
            </a:extLst>
          </p:cNvPr>
          <p:cNvSpPr>
            <a:spLocks noGrp="1"/>
          </p:cNvSpPr>
          <p:nvPr>
            <p:ph idx="19"/>
          </p:nvPr>
        </p:nvSpPr>
        <p:spPr>
          <a:xfrm>
            <a:off x="4308497" y="1592263"/>
            <a:ext cx="3575004" cy="4176712"/>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cxnSp>
        <p:nvCxnSpPr>
          <p:cNvPr id="13" name="Straight Connector 12">
            <a:extLst>
              <a:ext uri="{FF2B5EF4-FFF2-40B4-BE49-F238E27FC236}">
                <a16:creationId xmlns:a16="http://schemas.microsoft.com/office/drawing/2014/main" id="{869820C1-5232-CA47-8836-F2F910C6EB2C}"/>
              </a:ext>
              <a:ext uri="{C183D7F6-B498-43B3-948B-1728B52AA6E4}">
                <adec:decorative xmlns:adec="http://schemas.microsoft.com/office/drawing/2017/decorative" val="1"/>
              </a:ext>
            </a:extLst>
          </p:cNvPr>
          <p:cNvCxnSpPr>
            <a:cxnSpLocks/>
          </p:cNvCxnSpPr>
          <p:nvPr userDrawn="1"/>
        </p:nvCxnSpPr>
        <p:spPr>
          <a:xfrm>
            <a:off x="8061312"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Content Placeholder 2">
            <a:extLst>
              <a:ext uri="{FF2B5EF4-FFF2-40B4-BE49-F238E27FC236}">
                <a16:creationId xmlns:a16="http://schemas.microsoft.com/office/drawing/2014/main" id="{0F9ABBAA-4442-B143-AC39-89A2D79CD3D1}"/>
              </a:ext>
            </a:extLst>
          </p:cNvPr>
          <p:cNvSpPr>
            <a:spLocks noGrp="1"/>
          </p:cNvSpPr>
          <p:nvPr>
            <p:ph idx="21"/>
          </p:nvPr>
        </p:nvSpPr>
        <p:spPr>
          <a:xfrm>
            <a:off x="8239124" y="1592263"/>
            <a:ext cx="3571875" cy="4176712"/>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A1B0BF60-4FF7-A948-A101-FF0802EBF154}"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1372928840"/>
      </p:ext>
    </p:extLst>
  </p:cSld>
  <p:clrMapOvr>
    <a:masterClrMapping/>
  </p:clrMapOvr>
  <p:extLst>
    <p:ext uri="{DCECCB84-F9BA-43D5-87BE-67443E8EF086}">
      <p15:sldGuideLst xmlns:p15="http://schemas.microsoft.com/office/powerpoint/2012/main">
        <p15:guide id="1" pos="4966">
          <p15:clr>
            <a:srgbClr val="FBAE40"/>
          </p15:clr>
        </p15:guide>
        <p15:guide id="3" pos="2712">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Comparison (Three Column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79D60E6-AE5C-A94C-B916-B56AE3BFB32E}"/>
              </a:ext>
            </a:extLst>
          </p:cNvPr>
          <p:cNvSpPr>
            <a:spLocks noGrp="1"/>
          </p:cNvSpPr>
          <p:nvPr>
            <p:ph type="title"/>
          </p:nvPr>
        </p:nvSpPr>
        <p:spPr/>
        <p:txBody>
          <a:bodyPr/>
          <a:lstStyle/>
          <a:p>
            <a:r>
              <a:rPr lang="en-US"/>
              <a:t>Click to edit Master title style</a:t>
            </a:r>
            <a:endParaRPr lang="en-CA"/>
          </a:p>
        </p:txBody>
      </p:sp>
      <p:sp>
        <p:nvSpPr>
          <p:cNvPr id="26" name="Text Placeholder 5">
            <a:extLst>
              <a:ext uri="{FF2B5EF4-FFF2-40B4-BE49-F238E27FC236}">
                <a16:creationId xmlns:a16="http://schemas.microsoft.com/office/drawing/2014/main" id="{51C3CF99-2BBF-DE4C-A9BC-BA44CFFDF0FA}"/>
              </a:ext>
            </a:extLst>
          </p:cNvPr>
          <p:cNvSpPr>
            <a:spLocks noGrp="1"/>
          </p:cNvSpPr>
          <p:nvPr>
            <p:ph type="body" sz="quarter" idx="16"/>
          </p:nvPr>
        </p:nvSpPr>
        <p:spPr>
          <a:xfrm>
            <a:off x="381001" y="1592263"/>
            <a:ext cx="3571874"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27" name="Content Placeholder 2">
            <a:extLst>
              <a:ext uri="{FF2B5EF4-FFF2-40B4-BE49-F238E27FC236}">
                <a16:creationId xmlns:a16="http://schemas.microsoft.com/office/drawing/2014/main" id="{9F8A2164-E63F-5F43-8F4A-BEE870E94F72}"/>
              </a:ext>
            </a:extLst>
          </p:cNvPr>
          <p:cNvSpPr>
            <a:spLocks noGrp="1"/>
          </p:cNvSpPr>
          <p:nvPr>
            <p:ph idx="17"/>
          </p:nvPr>
        </p:nvSpPr>
        <p:spPr>
          <a:xfrm>
            <a:off x="381000" y="2145967"/>
            <a:ext cx="3571873" cy="3623008"/>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cxnSp>
        <p:nvCxnSpPr>
          <p:cNvPr id="12" name="Straight Connector 11">
            <a:extLst>
              <a:ext uri="{FF2B5EF4-FFF2-40B4-BE49-F238E27FC236}">
                <a16:creationId xmlns:a16="http://schemas.microsoft.com/office/drawing/2014/main" id="{607684EF-69DC-FB45-BAFE-E4AA97BA8024}"/>
              </a:ext>
            </a:extLst>
          </p:cNvPr>
          <p:cNvCxnSpPr>
            <a:cxnSpLocks/>
          </p:cNvCxnSpPr>
          <p:nvPr userDrawn="1"/>
        </p:nvCxnSpPr>
        <p:spPr>
          <a:xfrm>
            <a:off x="4130612"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Text Placeholder 5">
            <a:extLst>
              <a:ext uri="{FF2B5EF4-FFF2-40B4-BE49-F238E27FC236}">
                <a16:creationId xmlns:a16="http://schemas.microsoft.com/office/drawing/2014/main" id="{EC189054-CE1D-664C-ADEE-5251F9487CC2}"/>
              </a:ext>
            </a:extLst>
          </p:cNvPr>
          <p:cNvSpPr>
            <a:spLocks noGrp="1"/>
          </p:cNvSpPr>
          <p:nvPr>
            <p:ph type="body" sz="quarter" idx="18"/>
          </p:nvPr>
        </p:nvSpPr>
        <p:spPr>
          <a:xfrm>
            <a:off x="4308348" y="1592263"/>
            <a:ext cx="3575304"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32" name="Content Placeholder 2">
            <a:extLst>
              <a:ext uri="{FF2B5EF4-FFF2-40B4-BE49-F238E27FC236}">
                <a16:creationId xmlns:a16="http://schemas.microsoft.com/office/drawing/2014/main" id="{64EFCEEA-D652-624D-8939-6F1ADC50E107}"/>
              </a:ext>
            </a:extLst>
          </p:cNvPr>
          <p:cNvSpPr>
            <a:spLocks noGrp="1"/>
          </p:cNvSpPr>
          <p:nvPr>
            <p:ph idx="19"/>
          </p:nvPr>
        </p:nvSpPr>
        <p:spPr>
          <a:xfrm>
            <a:off x="4308348" y="2145967"/>
            <a:ext cx="3575304" cy="3623008"/>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cxnSp>
        <p:nvCxnSpPr>
          <p:cNvPr id="13" name="Straight Connector 12">
            <a:extLst>
              <a:ext uri="{FF2B5EF4-FFF2-40B4-BE49-F238E27FC236}">
                <a16:creationId xmlns:a16="http://schemas.microsoft.com/office/drawing/2014/main" id="{4FF1368E-C170-C74B-BCFC-F6256BB1D604}"/>
              </a:ext>
            </a:extLst>
          </p:cNvPr>
          <p:cNvCxnSpPr>
            <a:cxnSpLocks/>
          </p:cNvCxnSpPr>
          <p:nvPr userDrawn="1"/>
        </p:nvCxnSpPr>
        <p:spPr>
          <a:xfrm>
            <a:off x="8059674"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 Placeholder 5">
            <a:extLst>
              <a:ext uri="{FF2B5EF4-FFF2-40B4-BE49-F238E27FC236}">
                <a16:creationId xmlns:a16="http://schemas.microsoft.com/office/drawing/2014/main" id="{310D4F21-04DE-7348-AB87-69A9500C8996}"/>
              </a:ext>
            </a:extLst>
          </p:cNvPr>
          <p:cNvSpPr>
            <a:spLocks noGrp="1"/>
          </p:cNvSpPr>
          <p:nvPr>
            <p:ph type="body" sz="quarter" idx="20"/>
          </p:nvPr>
        </p:nvSpPr>
        <p:spPr>
          <a:xfrm>
            <a:off x="8235696" y="1592263"/>
            <a:ext cx="3575304"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34" name="Content Placeholder 2">
            <a:extLst>
              <a:ext uri="{FF2B5EF4-FFF2-40B4-BE49-F238E27FC236}">
                <a16:creationId xmlns:a16="http://schemas.microsoft.com/office/drawing/2014/main" id="{0F9ABBAA-4442-B143-AC39-89A2D79CD3D1}"/>
              </a:ext>
            </a:extLst>
          </p:cNvPr>
          <p:cNvSpPr>
            <a:spLocks noGrp="1"/>
          </p:cNvSpPr>
          <p:nvPr>
            <p:ph idx="21"/>
          </p:nvPr>
        </p:nvSpPr>
        <p:spPr>
          <a:xfrm>
            <a:off x="8235695" y="2145967"/>
            <a:ext cx="3575304" cy="3623008"/>
          </a:xfrm>
        </p:spPr>
        <p:txBody>
          <a:bodyPr/>
          <a:lstStyle>
            <a:lvl1pPr>
              <a:spcBef>
                <a:spcPts val="1600"/>
              </a:spcBef>
              <a:defRPr sz="1400"/>
            </a:lvl1pPr>
            <a:lvl2pPr>
              <a:defRPr sz="14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6DB0F08A-FEA0-FB4D-B030-E4E0959C5581}"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438636413"/>
      </p:ext>
    </p:extLst>
  </p:cSld>
  <p:clrMapOvr>
    <a:masterClrMapping/>
  </p:clrMapOvr>
  <p:extLst>
    <p:ext uri="{DCECCB84-F9BA-43D5-87BE-67443E8EF086}">
      <p15:sldGuideLst xmlns:p15="http://schemas.microsoft.com/office/powerpoint/2012/main">
        <p15:guide id="1" pos="7129">
          <p15:clr>
            <a:srgbClr val="FBAE40"/>
          </p15:clr>
        </p15:guide>
        <p15:guide id="2" pos="2712">
          <p15:clr>
            <a:srgbClr val="FBAE40"/>
          </p15:clr>
        </p15:guide>
        <p15:guide id="3" pos="4968">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Content with Pictur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87E4764-9485-7F4F-960D-977FFD3B084C}"/>
              </a:ext>
            </a:extLst>
          </p:cNvPr>
          <p:cNvSpPr>
            <a:spLocks noGrp="1"/>
          </p:cNvSpPr>
          <p:nvPr>
            <p:ph type="title"/>
          </p:nvPr>
        </p:nvSpPr>
        <p:spPr>
          <a:xfrm>
            <a:off x="381000" y="441325"/>
            <a:ext cx="6429375" cy="989849"/>
          </a:xfrm>
        </p:spPr>
        <p:txBody>
          <a:bodyPr/>
          <a:lstStyle/>
          <a:p>
            <a:r>
              <a:rPr lang="en-US"/>
              <a:t>Click to edit Master title style</a:t>
            </a:r>
            <a:endParaRPr lang="en-CA"/>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0" y="1592263"/>
            <a:ext cx="6429375" cy="4176712"/>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15" name="Picture Placeholder 2">
            <a:extLst>
              <a:ext uri="{FF2B5EF4-FFF2-40B4-BE49-F238E27FC236}">
                <a16:creationId xmlns:a16="http://schemas.microsoft.com/office/drawing/2014/main" id="{94ECB821-172D-0A49-8137-DAF75FDBA84E}"/>
              </a:ext>
            </a:extLst>
          </p:cNvPr>
          <p:cNvSpPr>
            <a:spLocks noGrp="1"/>
          </p:cNvSpPr>
          <p:nvPr>
            <p:ph type="pic" sz="quarter" idx="15"/>
          </p:nvPr>
        </p:nvSpPr>
        <p:spPr>
          <a:xfrm>
            <a:off x="7524750" y="365126"/>
            <a:ext cx="4286250" cy="6129337"/>
          </a:xfrm>
        </p:spPr>
        <p:txBody>
          <a:bodyPr/>
          <a:lstStyle>
            <a:lvl1pPr marL="0" indent="0">
              <a:buNone/>
              <a:defRPr/>
            </a:lvl1pPr>
          </a:lstStyle>
          <a:p>
            <a:r>
              <a:rPr lang="en-US"/>
              <a:t>Click icon to add picture</a:t>
            </a:r>
            <a:endParaRPr lang="en-CA"/>
          </a:p>
        </p:txBody>
      </p:sp>
      <p:sp>
        <p:nvSpPr>
          <p:cNvPr id="5" name="Date Placeholder 4">
            <a:extLst>
              <a:ext uri="{FF2B5EF4-FFF2-40B4-BE49-F238E27FC236}">
                <a16:creationId xmlns:a16="http://schemas.microsoft.com/office/drawing/2014/main" id="{12C4E6C6-AD78-A84E-AD55-D38E4F26CEE8}"/>
              </a:ext>
            </a:extLst>
          </p:cNvPr>
          <p:cNvSpPr>
            <a:spLocks noGrp="1"/>
          </p:cNvSpPr>
          <p:nvPr>
            <p:ph type="dt" sz="half" idx="16"/>
          </p:nvPr>
        </p:nvSpPr>
        <p:spPr/>
        <p:txBody>
          <a:bodyPr/>
          <a:lstStyle/>
          <a:p>
            <a:fld id="{26A69486-E741-E548-882D-3BBA0679CE59}" type="datetime1">
              <a:rPr lang="en-CA" smtClean="0"/>
              <a:t>2026-10-15</a:t>
            </a:fld>
            <a:endParaRPr lang="en-CA"/>
          </a:p>
        </p:txBody>
      </p:sp>
      <p:sp>
        <p:nvSpPr>
          <p:cNvPr id="6" name="Footer Placeholder 5">
            <a:extLst>
              <a:ext uri="{FF2B5EF4-FFF2-40B4-BE49-F238E27FC236}">
                <a16:creationId xmlns:a16="http://schemas.microsoft.com/office/drawing/2014/main" id="{AF817C9D-A8F3-5C4F-9B60-33A80FD7EA02}"/>
              </a:ext>
            </a:extLst>
          </p:cNvPr>
          <p:cNvSpPr>
            <a:spLocks noGrp="1"/>
          </p:cNvSpPr>
          <p:nvPr>
            <p:ph type="ftr" sz="quarter" idx="17"/>
          </p:nvPr>
        </p:nvSpPr>
        <p:spPr>
          <a:xfrm>
            <a:off x="2524125" y="6229815"/>
            <a:ext cx="4286250" cy="260079"/>
          </a:xfrm>
        </p:spPr>
        <p:txBody>
          <a:bodyPr/>
          <a:lstStyle/>
          <a:p>
            <a:endParaRPr lang="en-CA"/>
          </a:p>
        </p:txBody>
      </p:sp>
      <p:sp>
        <p:nvSpPr>
          <p:cNvPr id="7" name="Slide Number Placeholder 10">
            <a:extLst>
              <a:ext uri="{FF2B5EF4-FFF2-40B4-BE49-F238E27FC236}">
                <a16:creationId xmlns:a16="http://schemas.microsoft.com/office/drawing/2014/main" id="{36BEFC1B-9FF7-5E49-AB98-F5482AE8AF6E}"/>
              </a:ext>
            </a:extLst>
          </p:cNvPr>
          <p:cNvSpPr>
            <a:spLocks noGrp="1"/>
          </p:cNvSpPr>
          <p:nvPr>
            <p:ph type="sldNum" sz="quarter" idx="12"/>
          </p:nvPr>
        </p:nvSpPr>
        <p:spPr>
          <a:xfrm>
            <a:off x="11454063" y="7026108"/>
            <a:ext cx="395922" cy="365125"/>
          </a:xfrm>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21262616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_Content, Subhead with Pictur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A3B8C7A-7442-A947-A3A0-0FF68497C995}"/>
              </a:ext>
            </a:extLst>
          </p:cNvPr>
          <p:cNvSpPr>
            <a:spLocks noGrp="1"/>
          </p:cNvSpPr>
          <p:nvPr>
            <p:ph type="title"/>
          </p:nvPr>
        </p:nvSpPr>
        <p:spPr>
          <a:xfrm>
            <a:off x="381000" y="441325"/>
            <a:ext cx="6429375" cy="989849"/>
          </a:xfrm>
        </p:spPr>
        <p:txBody>
          <a:bodyPr/>
          <a:lstStyle/>
          <a:p>
            <a:r>
              <a:rPr lang="en-US"/>
              <a:t>Click to edit Master title style</a:t>
            </a:r>
            <a:endParaRPr lang="en-CA"/>
          </a:p>
        </p:txBody>
      </p:sp>
      <p:sp>
        <p:nvSpPr>
          <p:cNvPr id="9" name="Text Placeholder 5">
            <a:extLst>
              <a:ext uri="{FF2B5EF4-FFF2-40B4-BE49-F238E27FC236}">
                <a16:creationId xmlns:a16="http://schemas.microsoft.com/office/drawing/2014/main" id="{63C5D830-AE07-C949-8D77-0E09109CD642}"/>
              </a:ext>
            </a:extLst>
          </p:cNvPr>
          <p:cNvSpPr>
            <a:spLocks noGrp="1"/>
          </p:cNvSpPr>
          <p:nvPr>
            <p:ph type="body" sz="quarter" idx="14"/>
          </p:nvPr>
        </p:nvSpPr>
        <p:spPr>
          <a:xfrm>
            <a:off x="381000" y="1592263"/>
            <a:ext cx="6429375"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7" name="Content Placeholder 2">
            <a:extLst>
              <a:ext uri="{FF2B5EF4-FFF2-40B4-BE49-F238E27FC236}">
                <a16:creationId xmlns:a16="http://schemas.microsoft.com/office/drawing/2014/main" id="{D001E528-FEC7-DB4B-9280-FA2837CA305C}"/>
              </a:ext>
            </a:extLst>
          </p:cNvPr>
          <p:cNvSpPr>
            <a:spLocks noGrp="1"/>
          </p:cNvSpPr>
          <p:nvPr>
            <p:ph idx="1"/>
          </p:nvPr>
        </p:nvSpPr>
        <p:spPr>
          <a:xfrm>
            <a:off x="381000" y="2145967"/>
            <a:ext cx="6429375"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15" name="Picture Placeholder 2">
            <a:extLst>
              <a:ext uri="{FF2B5EF4-FFF2-40B4-BE49-F238E27FC236}">
                <a16:creationId xmlns:a16="http://schemas.microsoft.com/office/drawing/2014/main" id="{94ECB821-172D-0A49-8137-DAF75FDBA84E}"/>
              </a:ext>
            </a:extLst>
          </p:cNvPr>
          <p:cNvSpPr>
            <a:spLocks noGrp="1"/>
          </p:cNvSpPr>
          <p:nvPr>
            <p:ph type="pic" sz="quarter" idx="15"/>
          </p:nvPr>
        </p:nvSpPr>
        <p:spPr>
          <a:xfrm>
            <a:off x="7524750" y="365126"/>
            <a:ext cx="4286250" cy="6129337"/>
          </a:xfrm>
        </p:spPr>
        <p:txBody>
          <a:bodyPr/>
          <a:lstStyle>
            <a:lvl1pPr marL="0" indent="0">
              <a:buNone/>
              <a:defRPr/>
            </a:lvl1pPr>
          </a:lstStyle>
          <a:p>
            <a:r>
              <a:rPr lang="en-US"/>
              <a:t>Click icon to add picture</a:t>
            </a:r>
            <a:endParaRPr lang="en-CA"/>
          </a:p>
        </p:txBody>
      </p:sp>
      <p:sp>
        <p:nvSpPr>
          <p:cNvPr id="5" name="Date Placeholder 4">
            <a:extLst>
              <a:ext uri="{FF2B5EF4-FFF2-40B4-BE49-F238E27FC236}">
                <a16:creationId xmlns:a16="http://schemas.microsoft.com/office/drawing/2014/main" id="{12C4E6C6-AD78-A84E-AD55-D38E4F26CEE8}"/>
              </a:ext>
            </a:extLst>
          </p:cNvPr>
          <p:cNvSpPr>
            <a:spLocks noGrp="1"/>
          </p:cNvSpPr>
          <p:nvPr>
            <p:ph type="dt" sz="half" idx="16"/>
          </p:nvPr>
        </p:nvSpPr>
        <p:spPr/>
        <p:txBody>
          <a:bodyPr/>
          <a:lstStyle/>
          <a:p>
            <a:fld id="{75BFC9D6-0F4F-7642-899B-C0851EB7E77B}" type="datetime1">
              <a:rPr lang="en-CA" smtClean="0"/>
              <a:t>2026-10-15</a:t>
            </a:fld>
            <a:endParaRPr lang="en-CA"/>
          </a:p>
        </p:txBody>
      </p:sp>
      <p:sp>
        <p:nvSpPr>
          <p:cNvPr id="6" name="Footer Placeholder 5">
            <a:extLst>
              <a:ext uri="{FF2B5EF4-FFF2-40B4-BE49-F238E27FC236}">
                <a16:creationId xmlns:a16="http://schemas.microsoft.com/office/drawing/2014/main" id="{AF817C9D-A8F3-5C4F-9B60-33A80FD7EA02}"/>
              </a:ext>
            </a:extLst>
          </p:cNvPr>
          <p:cNvSpPr>
            <a:spLocks noGrp="1"/>
          </p:cNvSpPr>
          <p:nvPr>
            <p:ph type="ftr" sz="quarter" idx="17"/>
          </p:nvPr>
        </p:nvSpPr>
        <p:spPr/>
        <p:txBody>
          <a:bodyPr/>
          <a:lstStyle/>
          <a:p>
            <a:endParaRPr lang="en-CA"/>
          </a:p>
        </p:txBody>
      </p:sp>
      <p:sp>
        <p:nvSpPr>
          <p:cNvPr id="8" name="Slide Number Placeholder 10">
            <a:extLst>
              <a:ext uri="{FF2B5EF4-FFF2-40B4-BE49-F238E27FC236}">
                <a16:creationId xmlns:a16="http://schemas.microsoft.com/office/drawing/2014/main" id="{7A8AFCF3-9B14-A742-87C8-89AB8F66DDBA}"/>
              </a:ext>
            </a:extLst>
          </p:cNvPr>
          <p:cNvSpPr>
            <a:spLocks noGrp="1"/>
          </p:cNvSpPr>
          <p:nvPr>
            <p:ph type="sldNum" sz="quarter" idx="12"/>
          </p:nvPr>
        </p:nvSpPr>
        <p:spPr>
          <a:xfrm>
            <a:off x="11454063" y="7022233"/>
            <a:ext cx="395922" cy="365125"/>
          </a:xfrm>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88191947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2E1CDCB-598C-9F47-AB21-DA50429D9079}"/>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C69312-531E-8743-8CF4-F67278DCD9C3}"/>
              </a:ext>
            </a:extLst>
          </p:cNvPr>
          <p:cNvSpPr>
            <a:spLocks noGrp="1"/>
          </p:cNvSpPr>
          <p:nvPr>
            <p:ph idx="1"/>
          </p:nvPr>
        </p:nvSpPr>
        <p:spPr>
          <a:xfrm>
            <a:off x="381000" y="1590676"/>
            <a:ext cx="6429375" cy="41782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A05A067F-883A-C046-BC1B-3B49F8254542}"/>
              </a:ext>
            </a:extLst>
          </p:cNvPr>
          <p:cNvSpPr>
            <a:spLocks noGrp="1"/>
          </p:cNvSpPr>
          <p:nvPr>
            <p:ph type="body" sz="half" idx="2"/>
          </p:nvPr>
        </p:nvSpPr>
        <p:spPr>
          <a:xfrm>
            <a:off x="7524749" y="1590676"/>
            <a:ext cx="3575051" cy="4178300"/>
          </a:xfrm>
          <a:prstGeom prst="callout1">
            <a:avLst>
              <a:gd name="adj1" fmla="val -119"/>
              <a:gd name="adj2" fmla="val 20"/>
              <a:gd name="adj3" fmla="val 100006"/>
              <a:gd name="adj4" fmla="val 40"/>
            </a:avLst>
          </a:prstGeom>
          <a:ln w="6350">
            <a:solidFill>
              <a:schemeClr val="tx1"/>
            </a:solidFill>
          </a:ln>
        </p:spPr>
        <p:txBody>
          <a:bodyPr lIns="274320"/>
          <a:lstStyle/>
          <a:p>
            <a:pPr lvl="0"/>
            <a:r>
              <a:rPr lang="en-US"/>
              <a:t>Click to edit Master text styles</a:t>
            </a:r>
          </a:p>
        </p:txBody>
      </p:sp>
      <p:sp>
        <p:nvSpPr>
          <p:cNvPr id="5" name="Date Placeholder 4">
            <a:extLst>
              <a:ext uri="{FF2B5EF4-FFF2-40B4-BE49-F238E27FC236}">
                <a16:creationId xmlns:a16="http://schemas.microsoft.com/office/drawing/2014/main" id="{123EEE29-54A2-814D-A756-8384FB4B8EFB}"/>
              </a:ext>
            </a:extLst>
          </p:cNvPr>
          <p:cNvSpPr>
            <a:spLocks noGrp="1"/>
          </p:cNvSpPr>
          <p:nvPr>
            <p:ph type="dt" sz="half" idx="10"/>
          </p:nvPr>
        </p:nvSpPr>
        <p:spPr/>
        <p:txBody>
          <a:bodyPr/>
          <a:lstStyle/>
          <a:p>
            <a:fld id="{FE5C7A09-734E-7548-9E41-43E7C156F7D0}" type="datetime1">
              <a:rPr lang="en-CA" smtClean="0"/>
              <a:t>2026-10-15</a:t>
            </a:fld>
            <a:endParaRPr lang="en-CA"/>
          </a:p>
        </p:txBody>
      </p:sp>
      <p:sp>
        <p:nvSpPr>
          <p:cNvPr id="6" name="Footer Placeholder 5">
            <a:extLst>
              <a:ext uri="{FF2B5EF4-FFF2-40B4-BE49-F238E27FC236}">
                <a16:creationId xmlns:a16="http://schemas.microsoft.com/office/drawing/2014/main" id="{1838F5F0-4FE4-684E-B042-43D23008355B}"/>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4D232F3-870A-4149-BCCC-EFCAEC69A4CF}"/>
              </a:ext>
            </a:extLst>
          </p:cNvPr>
          <p:cNvSpPr>
            <a:spLocks noGrp="1"/>
          </p:cNvSpPr>
          <p:nvPr>
            <p:ph type="sldNum" sz="quarter" idx="12"/>
          </p:nvPr>
        </p:nvSpPr>
        <p:spPr/>
        <p:txBody>
          <a:bodyPr/>
          <a:lstStyle/>
          <a:p>
            <a:fld id="{1BD90C89-BB05-D647-8C9B-C2376028CB3D}" type="slidenum">
              <a:rPr lang="en-CA" smtClean="0"/>
              <a:t>‹#›</a:t>
            </a:fld>
            <a:endParaRPr lang="en-CA"/>
          </a:p>
        </p:txBody>
      </p:sp>
    </p:spTree>
    <p:extLst>
      <p:ext uri="{BB962C8B-B14F-4D97-AF65-F5344CB8AC3E}">
        <p14:creationId xmlns:p14="http://schemas.microsoft.com/office/powerpoint/2010/main" val="422994367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_Content, Subhead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C5480-BB79-4D45-9ABA-5884D15AE8B4}"/>
              </a:ext>
            </a:extLst>
          </p:cNvPr>
          <p:cNvSpPr>
            <a:spLocks noGrp="1"/>
          </p:cNvSpPr>
          <p:nvPr>
            <p:ph type="title"/>
          </p:nvPr>
        </p:nvSpPr>
        <p:spPr/>
        <p:txBody>
          <a:bodyPr/>
          <a:lstStyle/>
          <a:p>
            <a:r>
              <a:rPr lang="en-US"/>
              <a:t>Click to edit Master title style</a:t>
            </a:r>
            <a:endParaRPr lang="en-CA"/>
          </a:p>
        </p:txBody>
      </p:sp>
      <p:sp>
        <p:nvSpPr>
          <p:cNvPr id="13" name="Text Placeholder 5">
            <a:extLst>
              <a:ext uri="{FF2B5EF4-FFF2-40B4-BE49-F238E27FC236}">
                <a16:creationId xmlns:a16="http://schemas.microsoft.com/office/drawing/2014/main" id="{2F561D16-DC5D-0F47-897D-2EA7DB066575}"/>
              </a:ext>
            </a:extLst>
          </p:cNvPr>
          <p:cNvSpPr>
            <a:spLocks noGrp="1"/>
          </p:cNvSpPr>
          <p:nvPr>
            <p:ph type="body" sz="quarter" idx="14"/>
          </p:nvPr>
        </p:nvSpPr>
        <p:spPr>
          <a:xfrm>
            <a:off x="381000" y="1592263"/>
            <a:ext cx="6429375"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0" y="2145967"/>
            <a:ext cx="6429375"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15" name="Text Placeholder 3">
            <a:extLst>
              <a:ext uri="{FF2B5EF4-FFF2-40B4-BE49-F238E27FC236}">
                <a16:creationId xmlns:a16="http://schemas.microsoft.com/office/drawing/2014/main" id="{E5FAD569-1D0F-9C4F-8E56-DA522C636DE6}"/>
              </a:ext>
            </a:extLst>
          </p:cNvPr>
          <p:cNvSpPr>
            <a:spLocks noGrp="1"/>
          </p:cNvSpPr>
          <p:nvPr>
            <p:ph type="body" sz="half" idx="2"/>
          </p:nvPr>
        </p:nvSpPr>
        <p:spPr>
          <a:xfrm>
            <a:off x="7524749" y="1590676"/>
            <a:ext cx="3575051" cy="4178300"/>
          </a:xfrm>
          <a:prstGeom prst="callout1">
            <a:avLst>
              <a:gd name="adj1" fmla="val -119"/>
              <a:gd name="adj2" fmla="val 20"/>
              <a:gd name="adj3" fmla="val 100006"/>
              <a:gd name="adj4" fmla="val 40"/>
            </a:avLst>
          </a:prstGeom>
          <a:ln w="6350">
            <a:solidFill>
              <a:schemeClr val="tx1"/>
            </a:solidFill>
          </a:ln>
        </p:spPr>
        <p:txBody>
          <a:bodyPr lIns="274320"/>
          <a:lstStyle/>
          <a:p>
            <a:pPr lvl="0"/>
            <a:r>
              <a:rPr lang="en-US"/>
              <a:t>Click to edit Master text styles</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7B651A37-8D00-4546-912A-52A4AD472847}"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245842298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Content with Picture Gri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CA914-084A-8E4E-9FDD-CFBF6871EFA5}"/>
              </a:ext>
            </a:extLst>
          </p:cNvPr>
          <p:cNvSpPr>
            <a:spLocks noGrp="1"/>
          </p:cNvSpPr>
          <p:nvPr>
            <p:ph type="title"/>
          </p:nvPr>
        </p:nvSpPr>
        <p:spPr>
          <a:xfrm>
            <a:off x="381000" y="441325"/>
            <a:ext cx="4991100" cy="989849"/>
          </a:xfrm>
        </p:spPr>
        <p:txBody>
          <a:bodyPr/>
          <a:lstStyle/>
          <a:p>
            <a:r>
              <a:rPr lang="en-US"/>
              <a:t>Click to edit Master title style</a:t>
            </a:r>
            <a:endParaRPr lang="en-CA"/>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1" y="1592263"/>
            <a:ext cx="4991100" cy="4176712"/>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25" name="Picture Placeholder 3">
            <a:extLst>
              <a:ext uri="{FF2B5EF4-FFF2-40B4-BE49-F238E27FC236}">
                <a16:creationId xmlns:a16="http://schemas.microsoft.com/office/drawing/2014/main" id="{F2695DE6-5A94-2B41-9B55-572CAB86C5A9}"/>
              </a:ext>
            </a:extLst>
          </p:cNvPr>
          <p:cNvSpPr>
            <a:spLocks noGrp="1"/>
          </p:cNvSpPr>
          <p:nvPr>
            <p:ph type="pic" sz="quarter" idx="17"/>
          </p:nvPr>
        </p:nvSpPr>
        <p:spPr>
          <a:xfrm>
            <a:off x="6096000" y="1016000"/>
            <a:ext cx="2513301" cy="3235924"/>
          </a:xfrm>
        </p:spPr>
        <p:txBody>
          <a:bodyPr/>
          <a:lstStyle>
            <a:lvl1pPr marL="0" indent="0">
              <a:buNone/>
              <a:defRPr/>
            </a:lvl1pPr>
          </a:lstStyle>
          <a:p>
            <a:r>
              <a:rPr lang="en-US"/>
              <a:t>Click icon to add picture</a:t>
            </a:r>
            <a:endParaRPr lang="en-CA"/>
          </a:p>
        </p:txBody>
      </p:sp>
      <p:sp>
        <p:nvSpPr>
          <p:cNvPr id="23" name="Picture Placeholder 3">
            <a:extLst>
              <a:ext uri="{FF2B5EF4-FFF2-40B4-BE49-F238E27FC236}">
                <a16:creationId xmlns:a16="http://schemas.microsoft.com/office/drawing/2014/main" id="{FF97E328-EA13-954D-A11E-8C81AC659568}"/>
              </a:ext>
            </a:extLst>
          </p:cNvPr>
          <p:cNvSpPr>
            <a:spLocks noGrp="1"/>
          </p:cNvSpPr>
          <p:nvPr>
            <p:ph type="pic" sz="quarter" idx="15"/>
          </p:nvPr>
        </p:nvSpPr>
        <p:spPr>
          <a:xfrm>
            <a:off x="6096000" y="4379314"/>
            <a:ext cx="2513301" cy="2478686"/>
          </a:xfrm>
        </p:spPr>
        <p:txBody>
          <a:bodyPr/>
          <a:lstStyle>
            <a:lvl1pPr marL="0" indent="0">
              <a:buNone/>
              <a:defRPr/>
            </a:lvl1pPr>
          </a:lstStyle>
          <a:p>
            <a:r>
              <a:rPr lang="en-US"/>
              <a:t>Click icon to add picture</a:t>
            </a:r>
            <a:endParaRPr lang="en-CA"/>
          </a:p>
        </p:txBody>
      </p:sp>
      <p:sp>
        <p:nvSpPr>
          <p:cNvPr id="27" name="Picture Placeholder 3">
            <a:extLst>
              <a:ext uri="{FF2B5EF4-FFF2-40B4-BE49-F238E27FC236}">
                <a16:creationId xmlns:a16="http://schemas.microsoft.com/office/drawing/2014/main" id="{22E6D772-67AA-AC40-A011-D33DB85447D5}"/>
              </a:ext>
            </a:extLst>
          </p:cNvPr>
          <p:cNvSpPr>
            <a:spLocks noGrp="1"/>
          </p:cNvSpPr>
          <p:nvPr>
            <p:ph type="pic" sz="quarter" idx="19"/>
          </p:nvPr>
        </p:nvSpPr>
        <p:spPr>
          <a:xfrm>
            <a:off x="8730961" y="0"/>
            <a:ext cx="2513301" cy="2478686"/>
          </a:xfrm>
        </p:spPr>
        <p:txBody>
          <a:bodyPr/>
          <a:lstStyle>
            <a:lvl1pPr marL="0" indent="0">
              <a:buNone/>
              <a:defRPr/>
            </a:lvl1pPr>
          </a:lstStyle>
          <a:p>
            <a:r>
              <a:rPr lang="en-US"/>
              <a:t>Click icon to add picture</a:t>
            </a:r>
            <a:endParaRPr lang="en-CA"/>
          </a:p>
        </p:txBody>
      </p:sp>
      <p:sp>
        <p:nvSpPr>
          <p:cNvPr id="29" name="Picture Placeholder 3">
            <a:extLst>
              <a:ext uri="{FF2B5EF4-FFF2-40B4-BE49-F238E27FC236}">
                <a16:creationId xmlns:a16="http://schemas.microsoft.com/office/drawing/2014/main" id="{07CBE58E-5A59-284E-9361-A93A7A2255B9}"/>
              </a:ext>
            </a:extLst>
          </p:cNvPr>
          <p:cNvSpPr>
            <a:spLocks noGrp="1"/>
          </p:cNvSpPr>
          <p:nvPr>
            <p:ph type="pic" sz="quarter" idx="20"/>
          </p:nvPr>
        </p:nvSpPr>
        <p:spPr>
          <a:xfrm>
            <a:off x="8730960" y="2603500"/>
            <a:ext cx="2513301" cy="3235924"/>
          </a:xfrm>
        </p:spPr>
        <p:txBody>
          <a:bodyPr/>
          <a:lstStyle>
            <a:lvl1pPr marL="0" indent="0">
              <a:buNone/>
              <a:defRPr/>
            </a:lvl1pPr>
          </a:lstStyle>
          <a:p>
            <a:r>
              <a:rPr lang="en-US"/>
              <a:t>Click icon to add picture</a:t>
            </a:r>
            <a:endParaRPr lang="en-CA"/>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30531CFD-87A8-494D-8139-BA875FE90534}"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a:xfrm>
            <a:off x="8730960" y="6229815"/>
            <a:ext cx="2368840" cy="260079"/>
          </a:xfrm>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106375704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Content, Subhead with Picture Gri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60969-918A-7A4D-88D1-1D843926707E}"/>
              </a:ext>
            </a:extLst>
          </p:cNvPr>
          <p:cNvSpPr>
            <a:spLocks noGrp="1"/>
          </p:cNvSpPr>
          <p:nvPr>
            <p:ph type="title"/>
          </p:nvPr>
        </p:nvSpPr>
        <p:spPr>
          <a:xfrm>
            <a:off x="381000" y="441325"/>
            <a:ext cx="5003090" cy="989849"/>
          </a:xfrm>
        </p:spPr>
        <p:txBody>
          <a:bodyPr/>
          <a:lstStyle/>
          <a:p>
            <a:r>
              <a:rPr lang="en-US"/>
              <a:t>Click to edit Master title style</a:t>
            </a:r>
            <a:endParaRPr lang="en-CA"/>
          </a:p>
        </p:txBody>
      </p:sp>
      <p:sp>
        <p:nvSpPr>
          <p:cNvPr id="14" name="Text Placeholder 5">
            <a:extLst>
              <a:ext uri="{FF2B5EF4-FFF2-40B4-BE49-F238E27FC236}">
                <a16:creationId xmlns:a16="http://schemas.microsoft.com/office/drawing/2014/main" id="{0FA76A3C-4532-3C44-B71D-5A5FD02F8E10}"/>
              </a:ext>
            </a:extLst>
          </p:cNvPr>
          <p:cNvSpPr>
            <a:spLocks noGrp="1"/>
          </p:cNvSpPr>
          <p:nvPr>
            <p:ph type="body" sz="quarter" idx="14"/>
          </p:nvPr>
        </p:nvSpPr>
        <p:spPr>
          <a:xfrm>
            <a:off x="381000" y="1592263"/>
            <a:ext cx="5003091" cy="377144"/>
          </a:xfrm>
        </p:spPr>
        <p:txBody>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13" name="Content Placeholder 2">
            <a:extLst>
              <a:ext uri="{FF2B5EF4-FFF2-40B4-BE49-F238E27FC236}">
                <a16:creationId xmlns:a16="http://schemas.microsoft.com/office/drawing/2014/main" id="{365EC8CE-CED9-A644-83C1-E00A54AC4865}"/>
              </a:ext>
            </a:extLst>
          </p:cNvPr>
          <p:cNvSpPr>
            <a:spLocks noGrp="1"/>
          </p:cNvSpPr>
          <p:nvPr>
            <p:ph idx="1"/>
          </p:nvPr>
        </p:nvSpPr>
        <p:spPr>
          <a:xfrm>
            <a:off x="381001" y="2145967"/>
            <a:ext cx="5003090" cy="3623008"/>
          </a:xfrm>
        </p:spPr>
        <p:txBody>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25" name="Picture Placeholder 3">
            <a:extLst>
              <a:ext uri="{FF2B5EF4-FFF2-40B4-BE49-F238E27FC236}">
                <a16:creationId xmlns:a16="http://schemas.microsoft.com/office/drawing/2014/main" id="{F2695DE6-5A94-2B41-9B55-572CAB86C5A9}"/>
              </a:ext>
            </a:extLst>
          </p:cNvPr>
          <p:cNvSpPr>
            <a:spLocks noGrp="1"/>
          </p:cNvSpPr>
          <p:nvPr>
            <p:ph type="pic" sz="quarter" idx="17"/>
          </p:nvPr>
        </p:nvSpPr>
        <p:spPr>
          <a:xfrm>
            <a:off x="6096000" y="1016000"/>
            <a:ext cx="2513301" cy="3235924"/>
          </a:xfrm>
        </p:spPr>
        <p:txBody>
          <a:bodyPr/>
          <a:lstStyle>
            <a:lvl1pPr marL="0" indent="0">
              <a:buNone/>
              <a:defRPr/>
            </a:lvl1pPr>
          </a:lstStyle>
          <a:p>
            <a:r>
              <a:rPr lang="en-US"/>
              <a:t>Click icon to add picture</a:t>
            </a:r>
            <a:endParaRPr lang="en-CA"/>
          </a:p>
        </p:txBody>
      </p:sp>
      <p:sp>
        <p:nvSpPr>
          <p:cNvPr id="23" name="Picture Placeholder 3">
            <a:extLst>
              <a:ext uri="{FF2B5EF4-FFF2-40B4-BE49-F238E27FC236}">
                <a16:creationId xmlns:a16="http://schemas.microsoft.com/office/drawing/2014/main" id="{FF97E328-EA13-954D-A11E-8C81AC659568}"/>
              </a:ext>
            </a:extLst>
          </p:cNvPr>
          <p:cNvSpPr>
            <a:spLocks noGrp="1"/>
          </p:cNvSpPr>
          <p:nvPr>
            <p:ph type="pic" sz="quarter" idx="15"/>
          </p:nvPr>
        </p:nvSpPr>
        <p:spPr>
          <a:xfrm>
            <a:off x="6096000" y="4379314"/>
            <a:ext cx="2513301" cy="2478686"/>
          </a:xfrm>
        </p:spPr>
        <p:txBody>
          <a:bodyPr/>
          <a:lstStyle>
            <a:lvl1pPr marL="0" indent="0">
              <a:buNone/>
              <a:defRPr/>
            </a:lvl1pPr>
          </a:lstStyle>
          <a:p>
            <a:r>
              <a:rPr lang="en-US"/>
              <a:t>Click icon to add picture</a:t>
            </a:r>
            <a:endParaRPr lang="en-CA"/>
          </a:p>
        </p:txBody>
      </p:sp>
      <p:sp>
        <p:nvSpPr>
          <p:cNvPr id="27" name="Picture Placeholder 3">
            <a:extLst>
              <a:ext uri="{FF2B5EF4-FFF2-40B4-BE49-F238E27FC236}">
                <a16:creationId xmlns:a16="http://schemas.microsoft.com/office/drawing/2014/main" id="{22E6D772-67AA-AC40-A011-D33DB85447D5}"/>
              </a:ext>
            </a:extLst>
          </p:cNvPr>
          <p:cNvSpPr>
            <a:spLocks noGrp="1"/>
          </p:cNvSpPr>
          <p:nvPr>
            <p:ph type="pic" sz="quarter" idx="19"/>
          </p:nvPr>
        </p:nvSpPr>
        <p:spPr>
          <a:xfrm>
            <a:off x="8730961" y="0"/>
            <a:ext cx="2513301" cy="2478686"/>
          </a:xfrm>
        </p:spPr>
        <p:txBody>
          <a:bodyPr/>
          <a:lstStyle>
            <a:lvl1pPr marL="0" indent="0">
              <a:buNone/>
              <a:defRPr/>
            </a:lvl1pPr>
          </a:lstStyle>
          <a:p>
            <a:r>
              <a:rPr lang="en-US"/>
              <a:t>Click icon to add picture</a:t>
            </a:r>
            <a:endParaRPr lang="en-CA"/>
          </a:p>
        </p:txBody>
      </p:sp>
      <p:sp>
        <p:nvSpPr>
          <p:cNvPr id="29" name="Picture Placeholder 3">
            <a:extLst>
              <a:ext uri="{FF2B5EF4-FFF2-40B4-BE49-F238E27FC236}">
                <a16:creationId xmlns:a16="http://schemas.microsoft.com/office/drawing/2014/main" id="{07CBE58E-5A59-284E-9361-A93A7A2255B9}"/>
              </a:ext>
            </a:extLst>
          </p:cNvPr>
          <p:cNvSpPr>
            <a:spLocks noGrp="1"/>
          </p:cNvSpPr>
          <p:nvPr>
            <p:ph type="pic" sz="quarter" idx="20"/>
          </p:nvPr>
        </p:nvSpPr>
        <p:spPr>
          <a:xfrm>
            <a:off x="8730960" y="2603500"/>
            <a:ext cx="2513301" cy="3235924"/>
          </a:xfrm>
        </p:spPr>
        <p:txBody>
          <a:bodyPr/>
          <a:lstStyle>
            <a:lvl1pPr marL="0" indent="0">
              <a:buNone/>
              <a:defRPr/>
            </a:lvl1pPr>
          </a:lstStyle>
          <a:p>
            <a:r>
              <a:rPr lang="en-US"/>
              <a:t>Click icon to add picture</a:t>
            </a:r>
            <a:endParaRPr lang="en-CA"/>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82A55C61-564F-404F-B399-6A9C4F0C99FE}"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3513929316"/>
      </p:ext>
    </p:extLst>
  </p:cSld>
  <p:clrMapOvr>
    <a:masterClrMapping/>
  </p:clrMapOvr>
  <p:extLst>
    <p:ext uri="{DCECCB84-F9BA-43D5-87BE-67443E8EF086}">
      <p15:sldGuideLst xmlns:p15="http://schemas.microsoft.com/office/powerpoint/2012/main">
        <p15:guide id="3" pos="384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Images with Descriptions -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0C5B92-FBA1-3647-B9A6-241C3E710F43}"/>
              </a:ext>
            </a:extLst>
          </p:cNvPr>
          <p:cNvSpPr>
            <a:spLocks noGrp="1"/>
          </p:cNvSpPr>
          <p:nvPr>
            <p:ph type="title"/>
          </p:nvPr>
        </p:nvSpPr>
        <p:spPr/>
        <p:txBody>
          <a:bodyPr>
            <a:noAutofit/>
          </a:bodyPr>
          <a:lstStyle/>
          <a:p>
            <a:r>
              <a:rPr lang="en-US"/>
              <a:t>Click to edit Master title style</a:t>
            </a:r>
            <a:endParaRPr lang="en-CA"/>
          </a:p>
        </p:txBody>
      </p:sp>
      <p:sp>
        <p:nvSpPr>
          <p:cNvPr id="21" name="Picture Placeholder 2">
            <a:extLst>
              <a:ext uri="{FF2B5EF4-FFF2-40B4-BE49-F238E27FC236}">
                <a16:creationId xmlns:a16="http://schemas.microsoft.com/office/drawing/2014/main" id="{2A72B1B5-E2B6-B04E-8156-F1A5BE8B772B}"/>
              </a:ext>
            </a:extLst>
          </p:cNvPr>
          <p:cNvSpPr>
            <a:spLocks noGrp="1" noChangeAspect="1"/>
          </p:cNvSpPr>
          <p:nvPr>
            <p:ph type="pic" sz="quarter" idx="13"/>
          </p:nvPr>
        </p:nvSpPr>
        <p:spPr>
          <a:xfrm>
            <a:off x="422226"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9" name="Text Placeholder 2">
            <a:extLst>
              <a:ext uri="{FF2B5EF4-FFF2-40B4-BE49-F238E27FC236}">
                <a16:creationId xmlns:a16="http://schemas.microsoft.com/office/drawing/2014/main" id="{74E7F2DE-2C36-FF49-B781-64ED3F5331C1}"/>
              </a:ext>
            </a:extLst>
          </p:cNvPr>
          <p:cNvSpPr>
            <a:spLocks noGrp="1"/>
          </p:cNvSpPr>
          <p:nvPr>
            <p:ph type="body" sz="quarter" idx="17"/>
          </p:nvPr>
        </p:nvSpPr>
        <p:spPr>
          <a:xfrm>
            <a:off x="1814500" y="1592262"/>
            <a:ext cx="3568714" cy="4176713"/>
          </a:xfrm>
        </p:spPr>
        <p:txBody>
          <a:bodyPr>
            <a:noAutofit/>
          </a:bodyPr>
          <a:lstStyle>
            <a:lvl1pPr>
              <a:defRPr sz="1400"/>
            </a:lvl1pPr>
          </a:lstStyle>
          <a:p>
            <a:pPr lvl="0"/>
            <a:r>
              <a:rPr lang="en-US"/>
              <a:t>Click to edit Master text styles</a:t>
            </a:r>
          </a:p>
        </p:txBody>
      </p:sp>
      <p:cxnSp>
        <p:nvCxnSpPr>
          <p:cNvPr id="12" name="Straight Connector 11">
            <a:extLst>
              <a:ext uri="{FF2B5EF4-FFF2-40B4-BE49-F238E27FC236}">
                <a16:creationId xmlns:a16="http://schemas.microsoft.com/office/drawing/2014/main" id="{368607F3-C9B1-4040-8573-461C27317DCD}"/>
              </a:ext>
              <a:ext uri="{C183D7F6-B498-43B3-948B-1728B52AA6E4}">
                <adec:decorative xmlns:adec="http://schemas.microsoft.com/office/drawing/2017/decorative" val="1"/>
              </a:ext>
            </a:extLst>
          </p:cNvPr>
          <p:cNvCxnSpPr>
            <a:cxnSpLocks/>
          </p:cNvCxnSpPr>
          <p:nvPr userDrawn="1"/>
        </p:nvCxnSpPr>
        <p:spPr>
          <a:xfrm>
            <a:off x="6096000" y="1592263"/>
            <a:ext cx="0" cy="41767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Picture Placeholder 2">
            <a:extLst>
              <a:ext uri="{FF2B5EF4-FFF2-40B4-BE49-F238E27FC236}">
                <a16:creationId xmlns:a16="http://schemas.microsoft.com/office/drawing/2014/main" id="{F1EFE7AC-6C50-8A4D-B3B2-950CFD780090}"/>
              </a:ext>
            </a:extLst>
          </p:cNvPr>
          <p:cNvSpPr>
            <a:spLocks noGrp="1" noChangeAspect="1"/>
          </p:cNvSpPr>
          <p:nvPr>
            <p:ph type="pic" sz="quarter" idx="18"/>
          </p:nvPr>
        </p:nvSpPr>
        <p:spPr>
          <a:xfrm>
            <a:off x="6428005"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32" name="Text Placeholder 2">
            <a:extLst>
              <a:ext uri="{FF2B5EF4-FFF2-40B4-BE49-F238E27FC236}">
                <a16:creationId xmlns:a16="http://schemas.microsoft.com/office/drawing/2014/main" id="{DA1B9E1F-8070-8D48-B0BC-EA29EBA10AC1}"/>
              </a:ext>
            </a:extLst>
          </p:cNvPr>
          <p:cNvSpPr>
            <a:spLocks noGrp="1"/>
          </p:cNvSpPr>
          <p:nvPr>
            <p:ph type="body" sz="quarter" idx="19"/>
          </p:nvPr>
        </p:nvSpPr>
        <p:spPr>
          <a:xfrm>
            <a:off x="7820279" y="1592263"/>
            <a:ext cx="3568714" cy="4176712"/>
          </a:xfrm>
        </p:spPr>
        <p:txBody>
          <a:bodyPr>
            <a:noAutofit/>
          </a:bodyPr>
          <a:lstStyle>
            <a:lvl1pPr>
              <a:defRPr sz="1400"/>
            </a:lvl1pPr>
          </a:lstStyle>
          <a:p>
            <a:pPr lvl="0"/>
            <a:r>
              <a:rPr lang="en-US"/>
              <a:t>Click to edit Master text styles</a:t>
            </a:r>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21DAE1E5-D274-F74E-B2FC-240B88603360}"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3772392889"/>
      </p:ext>
    </p:extLst>
  </p:cSld>
  <p:clrMapOvr>
    <a:masterClrMapping/>
  </p:clrMapOvr>
  <p:extLst>
    <p:ext uri="{DCECCB84-F9BA-43D5-87BE-67443E8EF086}">
      <p15:sldGuideLst xmlns:p15="http://schemas.microsoft.com/office/powerpoint/2012/main">
        <p15:guide id="1" pos="3636">
          <p15:clr>
            <a:srgbClr val="FBAE40"/>
          </p15:clr>
        </p15:guide>
        <p15:guide id="2" pos="4044">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Images with Descriptions - 3">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1B6519-0532-7C4B-9FA9-9D0D9DD2FA19}"/>
              </a:ext>
            </a:extLst>
          </p:cNvPr>
          <p:cNvSpPr>
            <a:spLocks noGrp="1"/>
          </p:cNvSpPr>
          <p:nvPr>
            <p:ph type="title"/>
          </p:nvPr>
        </p:nvSpPr>
        <p:spPr/>
        <p:txBody>
          <a:bodyPr/>
          <a:lstStyle/>
          <a:p>
            <a:r>
              <a:rPr lang="en-US"/>
              <a:t>Click to edit Master title style</a:t>
            </a:r>
            <a:endParaRPr lang="en-CA"/>
          </a:p>
        </p:txBody>
      </p:sp>
      <p:sp>
        <p:nvSpPr>
          <p:cNvPr id="12" name="Picture Placeholder 2">
            <a:extLst>
              <a:ext uri="{FF2B5EF4-FFF2-40B4-BE49-F238E27FC236}">
                <a16:creationId xmlns:a16="http://schemas.microsoft.com/office/drawing/2014/main" id="{D6C5A4BB-3493-2242-919E-B698F5468C07}"/>
              </a:ext>
            </a:extLst>
          </p:cNvPr>
          <p:cNvSpPr>
            <a:spLocks noGrp="1" noChangeAspect="1"/>
          </p:cNvSpPr>
          <p:nvPr>
            <p:ph type="pic" sz="quarter" idx="13"/>
          </p:nvPr>
        </p:nvSpPr>
        <p:spPr>
          <a:xfrm>
            <a:off x="893653"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27" name="Content Placeholder 2">
            <a:extLst>
              <a:ext uri="{FF2B5EF4-FFF2-40B4-BE49-F238E27FC236}">
                <a16:creationId xmlns:a16="http://schemas.microsoft.com/office/drawing/2014/main" id="{9F8A2164-E63F-5F43-8F4A-BEE870E94F72}"/>
              </a:ext>
            </a:extLst>
          </p:cNvPr>
          <p:cNvSpPr>
            <a:spLocks noGrp="1"/>
          </p:cNvSpPr>
          <p:nvPr>
            <p:ph type="body" idx="17"/>
          </p:nvPr>
        </p:nvSpPr>
        <p:spPr>
          <a:xfrm>
            <a:off x="893653" y="2921671"/>
            <a:ext cx="2855387" cy="2847304"/>
          </a:xfrm>
        </p:spPr>
        <p:txBody>
          <a:bodyPr/>
          <a:lstStyle>
            <a:lvl1pPr marL="0" indent="0">
              <a:spcBef>
                <a:spcPts val="1600"/>
              </a:spcBef>
              <a:buNone/>
              <a:defRPr sz="1400"/>
            </a:lvl1pPr>
            <a:lvl2pPr>
              <a:defRPr sz="1200"/>
            </a:lvl2pPr>
            <a:lvl3pPr>
              <a:defRPr sz="1200"/>
            </a:lvl3pPr>
            <a:lvl4pPr>
              <a:defRPr sz="1200"/>
            </a:lvl4pPr>
            <a:lvl5pPr>
              <a:defRPr sz="1200"/>
            </a:lvl5pPr>
          </a:lstStyle>
          <a:p>
            <a:pPr lvl="0"/>
            <a:r>
              <a:rPr lang="en-US"/>
              <a:t>Click to edit Master text styles</a:t>
            </a:r>
          </a:p>
        </p:txBody>
      </p:sp>
      <p:cxnSp>
        <p:nvCxnSpPr>
          <p:cNvPr id="13" name="Straight Connector 12">
            <a:extLst>
              <a:ext uri="{FF2B5EF4-FFF2-40B4-BE49-F238E27FC236}">
                <a16:creationId xmlns:a16="http://schemas.microsoft.com/office/drawing/2014/main" id="{71C2FD06-AE26-2C49-BFDD-3DF837CD9E80}"/>
              </a:ext>
              <a:ext uri="{C183D7F6-B498-43B3-948B-1728B52AA6E4}">
                <adec:decorative xmlns:adec="http://schemas.microsoft.com/office/drawing/2017/decorative" val="1"/>
              </a:ext>
            </a:extLst>
          </p:cNvPr>
          <p:cNvCxnSpPr>
            <a:cxnSpLocks/>
          </p:cNvCxnSpPr>
          <p:nvPr userDrawn="1"/>
        </p:nvCxnSpPr>
        <p:spPr>
          <a:xfrm>
            <a:off x="4099380" y="2996317"/>
            <a:ext cx="0" cy="27726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Picture Placeholder 2">
            <a:extLst>
              <a:ext uri="{FF2B5EF4-FFF2-40B4-BE49-F238E27FC236}">
                <a16:creationId xmlns:a16="http://schemas.microsoft.com/office/drawing/2014/main" id="{B3626523-D401-574F-ABBC-A53AB583C5B3}"/>
              </a:ext>
            </a:extLst>
          </p:cNvPr>
          <p:cNvSpPr>
            <a:spLocks noGrp="1" noChangeAspect="1"/>
          </p:cNvSpPr>
          <p:nvPr>
            <p:ph type="pic" sz="quarter" idx="23"/>
          </p:nvPr>
        </p:nvSpPr>
        <p:spPr>
          <a:xfrm>
            <a:off x="4434620"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15" name="Content Placeholder 2">
            <a:extLst>
              <a:ext uri="{FF2B5EF4-FFF2-40B4-BE49-F238E27FC236}">
                <a16:creationId xmlns:a16="http://schemas.microsoft.com/office/drawing/2014/main" id="{5C6784AB-34D5-1149-80A6-0894445D8A44}"/>
              </a:ext>
            </a:extLst>
          </p:cNvPr>
          <p:cNvSpPr>
            <a:spLocks noGrp="1"/>
          </p:cNvSpPr>
          <p:nvPr>
            <p:ph type="body" idx="22"/>
          </p:nvPr>
        </p:nvSpPr>
        <p:spPr>
          <a:xfrm>
            <a:off x="4440238" y="2921671"/>
            <a:ext cx="2849769" cy="2847304"/>
          </a:xfrm>
        </p:spPr>
        <p:txBody>
          <a:bodyPr/>
          <a:lstStyle>
            <a:lvl1pPr marL="0" indent="0">
              <a:spcBef>
                <a:spcPts val="1600"/>
              </a:spcBef>
              <a:buNone/>
              <a:defRPr sz="1400"/>
            </a:lvl1pPr>
            <a:lvl2pPr>
              <a:defRPr sz="1200"/>
            </a:lvl2pPr>
            <a:lvl3pPr>
              <a:defRPr sz="1200"/>
            </a:lvl3pPr>
            <a:lvl4pPr>
              <a:defRPr sz="1200"/>
            </a:lvl4pPr>
            <a:lvl5pPr>
              <a:defRPr sz="1200"/>
            </a:lvl5pPr>
          </a:lstStyle>
          <a:p>
            <a:pPr lvl="0"/>
            <a:r>
              <a:rPr lang="en-US"/>
              <a:t>Click to edit Master text styles</a:t>
            </a:r>
          </a:p>
        </p:txBody>
      </p:sp>
      <p:cxnSp>
        <p:nvCxnSpPr>
          <p:cNvPr id="14" name="Straight Connector 13">
            <a:extLst>
              <a:ext uri="{FF2B5EF4-FFF2-40B4-BE49-F238E27FC236}">
                <a16:creationId xmlns:a16="http://schemas.microsoft.com/office/drawing/2014/main" id="{DE25E761-B6DF-E645-8C12-5A6334505C57}"/>
              </a:ext>
              <a:ext uri="{C183D7F6-B498-43B3-948B-1728B52AA6E4}">
                <adec:decorative xmlns:adec="http://schemas.microsoft.com/office/drawing/2017/decorative" val="1"/>
              </a:ext>
            </a:extLst>
          </p:cNvPr>
          <p:cNvCxnSpPr>
            <a:cxnSpLocks/>
          </p:cNvCxnSpPr>
          <p:nvPr userDrawn="1"/>
        </p:nvCxnSpPr>
        <p:spPr>
          <a:xfrm>
            <a:off x="7633533" y="2996317"/>
            <a:ext cx="0" cy="27726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Picture Placeholder 2">
            <a:extLst>
              <a:ext uri="{FF2B5EF4-FFF2-40B4-BE49-F238E27FC236}">
                <a16:creationId xmlns:a16="http://schemas.microsoft.com/office/drawing/2014/main" id="{C507C210-106E-F54C-A9C9-B68D9AD82693}"/>
              </a:ext>
            </a:extLst>
          </p:cNvPr>
          <p:cNvSpPr>
            <a:spLocks noGrp="1" noChangeAspect="1"/>
          </p:cNvSpPr>
          <p:nvPr>
            <p:ph type="pic" sz="quarter" idx="25"/>
          </p:nvPr>
        </p:nvSpPr>
        <p:spPr>
          <a:xfrm>
            <a:off x="7975587" y="1592263"/>
            <a:ext cx="1137600" cy="1137600"/>
          </a:xfrm>
          <a:prstGeom prst="ellipse">
            <a:avLst/>
          </a:prstGeom>
        </p:spPr>
        <p:txBody>
          <a:bodyPr anchor="ctr" anchorCtr="0">
            <a:normAutofit/>
          </a:bodyPr>
          <a:lstStyle>
            <a:lvl1pPr marL="0" indent="0" algn="ctr">
              <a:buNone/>
              <a:defRPr sz="1000"/>
            </a:lvl1pPr>
          </a:lstStyle>
          <a:p>
            <a:r>
              <a:rPr lang="en-US"/>
              <a:t>Click icon to add picture</a:t>
            </a:r>
            <a:endParaRPr lang="en-CA"/>
          </a:p>
        </p:txBody>
      </p:sp>
      <p:sp>
        <p:nvSpPr>
          <p:cNvPr id="17" name="Content Placeholder 2">
            <a:extLst>
              <a:ext uri="{FF2B5EF4-FFF2-40B4-BE49-F238E27FC236}">
                <a16:creationId xmlns:a16="http://schemas.microsoft.com/office/drawing/2014/main" id="{FE04915A-9863-374E-BCFE-0C1BD5F1572A}"/>
              </a:ext>
            </a:extLst>
          </p:cNvPr>
          <p:cNvSpPr>
            <a:spLocks noGrp="1"/>
          </p:cNvSpPr>
          <p:nvPr>
            <p:ph type="body" idx="24"/>
          </p:nvPr>
        </p:nvSpPr>
        <p:spPr>
          <a:xfrm>
            <a:off x="7975587" y="2921671"/>
            <a:ext cx="2855387" cy="2847304"/>
          </a:xfrm>
        </p:spPr>
        <p:txBody>
          <a:bodyPr/>
          <a:lstStyle>
            <a:lvl1pPr marL="0" indent="0">
              <a:spcBef>
                <a:spcPts val="1600"/>
              </a:spcBef>
              <a:buNone/>
              <a:defRPr sz="1400"/>
            </a:lvl1pPr>
            <a:lvl2pPr>
              <a:defRPr sz="1200"/>
            </a:lvl2pPr>
            <a:lvl3pPr>
              <a:defRPr sz="1200"/>
            </a:lvl3pPr>
            <a:lvl4pPr>
              <a:defRPr sz="1200"/>
            </a:lvl4pPr>
            <a:lvl5pPr>
              <a:defRPr sz="1200"/>
            </a:lvl5pPr>
          </a:lstStyle>
          <a:p>
            <a:pPr lvl="0"/>
            <a:r>
              <a:rPr lang="en-US"/>
              <a:t>Click to edit Master text styles</a:t>
            </a:r>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5CE84035-3A00-6B4E-8415-5CD67CC21364}"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1356442461"/>
      </p:ext>
    </p:extLst>
  </p:cSld>
  <p:clrMapOvr>
    <a:masterClrMapping/>
  </p:clrMapOvr>
  <p:extLst>
    <p:ext uri="{DCECCB84-F9BA-43D5-87BE-67443E8EF086}">
      <p15:sldGuideLst xmlns:p15="http://schemas.microsoft.com/office/powerpoint/2012/main">
        <p15:guide id="1" pos="7106">
          <p15:clr>
            <a:srgbClr val="FBAE40"/>
          </p15:clr>
        </p15:guide>
        <p15:guide id="2" pos="2366">
          <p15:clr>
            <a:srgbClr val="FBAE40"/>
          </p15:clr>
        </p15:guide>
        <p15:guide id="3" pos="2797">
          <p15:clr>
            <a:srgbClr val="FBAE40"/>
          </p15:clr>
        </p15:guide>
        <p15:guide id="4" pos="5019">
          <p15:clr>
            <a:srgbClr val="FBAE40"/>
          </p15:clr>
        </p15:guide>
        <p15:guide id="5" pos="4588">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with Descriptions - 4">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851FA4-8589-564C-8B4D-21B4242F71A7}"/>
              </a:ext>
            </a:extLst>
          </p:cNvPr>
          <p:cNvSpPr>
            <a:spLocks noGrp="1"/>
          </p:cNvSpPr>
          <p:nvPr>
            <p:ph type="title"/>
          </p:nvPr>
        </p:nvSpPr>
        <p:spPr/>
        <p:txBody>
          <a:bodyPr>
            <a:noAutofit/>
          </a:bodyPr>
          <a:lstStyle/>
          <a:p>
            <a:r>
              <a:rPr lang="en-US"/>
              <a:t>Click to edit Master title style</a:t>
            </a:r>
            <a:endParaRPr lang="en-CA"/>
          </a:p>
        </p:txBody>
      </p:sp>
      <p:sp>
        <p:nvSpPr>
          <p:cNvPr id="19" name="Picture Placeholder 2">
            <a:extLst>
              <a:ext uri="{FF2B5EF4-FFF2-40B4-BE49-F238E27FC236}">
                <a16:creationId xmlns:a16="http://schemas.microsoft.com/office/drawing/2014/main" id="{136496C0-1BFE-CE4D-9200-2CC0E910138C}"/>
              </a:ext>
            </a:extLst>
          </p:cNvPr>
          <p:cNvSpPr>
            <a:spLocks noGrp="1" noChangeAspect="1"/>
          </p:cNvSpPr>
          <p:nvPr>
            <p:ph type="pic" sz="quarter" idx="23"/>
          </p:nvPr>
        </p:nvSpPr>
        <p:spPr>
          <a:xfrm>
            <a:off x="893653" y="1593274"/>
            <a:ext cx="1137600" cy="1137600"/>
          </a:xfrm>
          <a:prstGeom prst="ellipse">
            <a:avLst/>
          </a:prstGeom>
        </p:spPr>
        <p:txBody>
          <a:bodyPr anchor="ctr" anchorCtr="0">
            <a:noAutofit/>
          </a:bodyPr>
          <a:lstStyle>
            <a:lvl1pPr marL="0" indent="0" algn="ctr">
              <a:buNone/>
              <a:defRPr sz="1000"/>
            </a:lvl1pPr>
          </a:lstStyle>
          <a:p>
            <a:r>
              <a:rPr lang="en-US"/>
              <a:t>Click icon to add picture</a:t>
            </a:r>
            <a:endParaRPr lang="en-CA"/>
          </a:p>
        </p:txBody>
      </p:sp>
      <p:sp>
        <p:nvSpPr>
          <p:cNvPr id="24" name="Text Placeholder 16">
            <a:extLst>
              <a:ext uri="{FF2B5EF4-FFF2-40B4-BE49-F238E27FC236}">
                <a16:creationId xmlns:a16="http://schemas.microsoft.com/office/drawing/2014/main" id="{5DAFEBCF-49E1-614A-80CF-86DA431900B6}"/>
              </a:ext>
            </a:extLst>
          </p:cNvPr>
          <p:cNvSpPr>
            <a:spLocks noGrp="1"/>
          </p:cNvSpPr>
          <p:nvPr>
            <p:ph type="body" sz="quarter" idx="25"/>
          </p:nvPr>
        </p:nvSpPr>
        <p:spPr>
          <a:xfrm>
            <a:off x="2285928" y="1603663"/>
            <a:ext cx="3396416" cy="1751090"/>
          </a:xfrm>
        </p:spPr>
        <p:txBody>
          <a:bodyPr>
            <a:noAutofit/>
          </a:bodyPr>
          <a:lstStyle>
            <a:lvl1pPr marL="0" indent="0">
              <a:buNone/>
              <a:defRPr sz="1400"/>
            </a:lvl1pPr>
          </a:lstStyle>
          <a:p>
            <a:pPr lvl="0"/>
            <a:r>
              <a:rPr lang="en-US"/>
              <a:t>Click to edit Master text styles</a:t>
            </a:r>
          </a:p>
        </p:txBody>
      </p:sp>
      <p:sp>
        <p:nvSpPr>
          <p:cNvPr id="23" name="Picture Placeholder 2">
            <a:extLst>
              <a:ext uri="{FF2B5EF4-FFF2-40B4-BE49-F238E27FC236}">
                <a16:creationId xmlns:a16="http://schemas.microsoft.com/office/drawing/2014/main" id="{8A6C41E9-E75F-AA41-809E-FB420CBF4FC7}"/>
              </a:ext>
            </a:extLst>
          </p:cNvPr>
          <p:cNvSpPr>
            <a:spLocks noGrp="1" noChangeAspect="1"/>
          </p:cNvSpPr>
          <p:nvPr>
            <p:ph type="pic" sz="quarter" idx="24"/>
          </p:nvPr>
        </p:nvSpPr>
        <p:spPr>
          <a:xfrm>
            <a:off x="6426706" y="1593274"/>
            <a:ext cx="1137600" cy="1137600"/>
          </a:xfrm>
          <a:prstGeom prst="ellipse">
            <a:avLst/>
          </a:prstGeom>
        </p:spPr>
        <p:txBody>
          <a:bodyPr anchor="ctr" anchorCtr="0">
            <a:noAutofit/>
          </a:bodyPr>
          <a:lstStyle>
            <a:lvl1pPr marL="0" indent="0" algn="ctr">
              <a:buNone/>
              <a:defRPr sz="1000"/>
            </a:lvl1pPr>
          </a:lstStyle>
          <a:p>
            <a:r>
              <a:rPr lang="en-US"/>
              <a:t>Click icon to add picture</a:t>
            </a:r>
            <a:endParaRPr lang="en-CA"/>
          </a:p>
        </p:txBody>
      </p:sp>
      <p:sp>
        <p:nvSpPr>
          <p:cNvPr id="25" name="Text Placeholder 16">
            <a:extLst>
              <a:ext uri="{FF2B5EF4-FFF2-40B4-BE49-F238E27FC236}">
                <a16:creationId xmlns:a16="http://schemas.microsoft.com/office/drawing/2014/main" id="{BBFF9FBA-DD88-1141-8BB3-4F4C207F31FC}"/>
              </a:ext>
            </a:extLst>
          </p:cNvPr>
          <p:cNvSpPr>
            <a:spLocks noGrp="1"/>
          </p:cNvSpPr>
          <p:nvPr>
            <p:ph type="body" sz="quarter" idx="26"/>
          </p:nvPr>
        </p:nvSpPr>
        <p:spPr>
          <a:xfrm>
            <a:off x="7818981" y="1591731"/>
            <a:ext cx="3396416" cy="1751090"/>
          </a:xfrm>
        </p:spPr>
        <p:txBody>
          <a:bodyPr>
            <a:noAutofit/>
          </a:bodyPr>
          <a:lstStyle>
            <a:lvl1pPr marL="0" indent="0">
              <a:buNone/>
              <a:defRPr sz="1400"/>
            </a:lvl1pPr>
          </a:lstStyle>
          <a:p>
            <a:pPr lvl="0"/>
            <a:r>
              <a:rPr lang="en-US"/>
              <a:t>Click to edit Master text styles</a:t>
            </a:r>
          </a:p>
        </p:txBody>
      </p:sp>
      <p:sp>
        <p:nvSpPr>
          <p:cNvPr id="16" name="Picture Placeholder 2">
            <a:extLst>
              <a:ext uri="{FF2B5EF4-FFF2-40B4-BE49-F238E27FC236}">
                <a16:creationId xmlns:a16="http://schemas.microsoft.com/office/drawing/2014/main" id="{99381994-618A-3C44-8618-AABB14F1506F}"/>
              </a:ext>
            </a:extLst>
          </p:cNvPr>
          <p:cNvSpPr>
            <a:spLocks noGrp="1" noChangeAspect="1"/>
          </p:cNvSpPr>
          <p:nvPr>
            <p:ph type="pic" sz="quarter" idx="17"/>
          </p:nvPr>
        </p:nvSpPr>
        <p:spPr>
          <a:xfrm>
            <a:off x="893653" y="4003260"/>
            <a:ext cx="1137600" cy="1137600"/>
          </a:xfrm>
          <a:prstGeom prst="ellipse">
            <a:avLst/>
          </a:prstGeom>
        </p:spPr>
        <p:txBody>
          <a:bodyPr anchor="ctr" anchorCtr="0">
            <a:noAutofit/>
          </a:bodyPr>
          <a:lstStyle>
            <a:lvl1pPr marL="0" indent="0" algn="ctr">
              <a:buNone/>
              <a:defRPr sz="1000"/>
            </a:lvl1pPr>
          </a:lstStyle>
          <a:p>
            <a:r>
              <a:rPr lang="en-US"/>
              <a:t>Click icon to add picture</a:t>
            </a:r>
            <a:endParaRPr lang="en-CA"/>
          </a:p>
        </p:txBody>
      </p:sp>
      <p:sp>
        <p:nvSpPr>
          <p:cNvPr id="21" name="Text Placeholder 16">
            <a:extLst>
              <a:ext uri="{FF2B5EF4-FFF2-40B4-BE49-F238E27FC236}">
                <a16:creationId xmlns:a16="http://schemas.microsoft.com/office/drawing/2014/main" id="{B972DB0D-D400-5848-9A57-7EFD02099860}"/>
              </a:ext>
            </a:extLst>
          </p:cNvPr>
          <p:cNvSpPr>
            <a:spLocks noGrp="1"/>
          </p:cNvSpPr>
          <p:nvPr>
            <p:ph type="body" sz="quarter" idx="21"/>
          </p:nvPr>
        </p:nvSpPr>
        <p:spPr>
          <a:xfrm>
            <a:off x="2285928" y="4013649"/>
            <a:ext cx="3396416" cy="1751090"/>
          </a:xfrm>
        </p:spPr>
        <p:txBody>
          <a:bodyPr>
            <a:noAutofit/>
          </a:bodyPr>
          <a:lstStyle>
            <a:lvl1pPr marL="0" indent="0">
              <a:buNone/>
              <a:defRPr sz="1400"/>
            </a:lvl1pPr>
          </a:lstStyle>
          <a:p>
            <a:pPr lvl="0"/>
            <a:r>
              <a:rPr lang="en-US"/>
              <a:t>Click to edit Master text styles</a:t>
            </a:r>
          </a:p>
        </p:txBody>
      </p:sp>
      <p:sp>
        <p:nvSpPr>
          <p:cNvPr id="18" name="Picture Placeholder 2">
            <a:extLst>
              <a:ext uri="{FF2B5EF4-FFF2-40B4-BE49-F238E27FC236}">
                <a16:creationId xmlns:a16="http://schemas.microsoft.com/office/drawing/2014/main" id="{304CEAB8-9EEB-214D-8C2F-EC98B2FCD0C0}"/>
              </a:ext>
            </a:extLst>
          </p:cNvPr>
          <p:cNvSpPr>
            <a:spLocks noGrp="1" noChangeAspect="1"/>
          </p:cNvSpPr>
          <p:nvPr>
            <p:ph type="pic" sz="quarter" idx="19"/>
          </p:nvPr>
        </p:nvSpPr>
        <p:spPr>
          <a:xfrm>
            <a:off x="6426706" y="4003260"/>
            <a:ext cx="1137600" cy="1137600"/>
          </a:xfrm>
          <a:prstGeom prst="ellipse">
            <a:avLst/>
          </a:prstGeom>
        </p:spPr>
        <p:txBody>
          <a:bodyPr anchor="ctr" anchorCtr="0">
            <a:noAutofit/>
          </a:bodyPr>
          <a:lstStyle>
            <a:lvl1pPr marL="0" indent="0" algn="ctr">
              <a:buNone/>
              <a:defRPr sz="1000"/>
            </a:lvl1pPr>
          </a:lstStyle>
          <a:p>
            <a:r>
              <a:rPr lang="en-US"/>
              <a:t>Click icon to add picture</a:t>
            </a:r>
            <a:endParaRPr lang="en-CA"/>
          </a:p>
        </p:txBody>
      </p:sp>
      <p:sp>
        <p:nvSpPr>
          <p:cNvPr id="22" name="Text Placeholder 16">
            <a:extLst>
              <a:ext uri="{FF2B5EF4-FFF2-40B4-BE49-F238E27FC236}">
                <a16:creationId xmlns:a16="http://schemas.microsoft.com/office/drawing/2014/main" id="{8207CBAE-5643-1B43-87D2-81EC2D696AF5}"/>
              </a:ext>
            </a:extLst>
          </p:cNvPr>
          <p:cNvSpPr>
            <a:spLocks noGrp="1"/>
          </p:cNvSpPr>
          <p:nvPr>
            <p:ph type="body" sz="quarter" idx="22"/>
          </p:nvPr>
        </p:nvSpPr>
        <p:spPr>
          <a:xfrm>
            <a:off x="7818981" y="4001717"/>
            <a:ext cx="3396416" cy="1751090"/>
          </a:xfrm>
        </p:spPr>
        <p:txBody>
          <a:bodyPr>
            <a:noAutofit/>
          </a:bodyPr>
          <a:lstStyle>
            <a:lvl1pPr marL="0" indent="0">
              <a:buNone/>
              <a:defRPr sz="1400"/>
            </a:lvl1pPr>
          </a:lstStyle>
          <a:p>
            <a:pPr lvl="0"/>
            <a:r>
              <a:rPr lang="en-US"/>
              <a:t>Click to edit Master text styles</a:t>
            </a:r>
          </a:p>
        </p:txBody>
      </p:sp>
      <p:sp>
        <p:nvSpPr>
          <p:cNvPr id="9" name="Date Placeholder 8">
            <a:extLst>
              <a:ext uri="{FF2B5EF4-FFF2-40B4-BE49-F238E27FC236}">
                <a16:creationId xmlns:a16="http://schemas.microsoft.com/office/drawing/2014/main" id="{0E27AD58-EFA1-834E-88C4-84A7D988F882}"/>
              </a:ext>
            </a:extLst>
          </p:cNvPr>
          <p:cNvSpPr>
            <a:spLocks noGrp="1"/>
          </p:cNvSpPr>
          <p:nvPr>
            <p:ph type="dt" sz="half" idx="10"/>
          </p:nvPr>
        </p:nvSpPr>
        <p:spPr/>
        <p:txBody>
          <a:bodyPr/>
          <a:lstStyle/>
          <a:p>
            <a:fld id="{A4A1BE50-3C46-434A-860D-C27D87407209}" type="datetime1">
              <a:rPr lang="en-CA" smtClean="0"/>
              <a:t>2026-10-15</a:t>
            </a:fld>
            <a:endParaRPr lang="en-CA"/>
          </a:p>
        </p:txBody>
      </p:sp>
      <p:sp>
        <p:nvSpPr>
          <p:cNvPr id="10" name="Footer Placeholder 9">
            <a:extLst>
              <a:ext uri="{FF2B5EF4-FFF2-40B4-BE49-F238E27FC236}">
                <a16:creationId xmlns:a16="http://schemas.microsoft.com/office/drawing/2014/main" id="{555A59F2-FBBD-D14D-A6E2-DA0D1A0A7DDB}"/>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B68B3244-C4A8-0648-9AFE-DE797FB7A959}"/>
              </a:ext>
            </a:extLst>
          </p:cNvPr>
          <p:cNvSpPr>
            <a:spLocks noGrp="1"/>
          </p:cNvSpPr>
          <p:nvPr>
            <p:ph type="sldNum" sz="quarter" idx="12"/>
          </p:nvPr>
        </p:nvSpPr>
        <p:spPr/>
        <p:txBody>
          <a:bodyPr/>
          <a:lstStyle/>
          <a:p>
            <a:fld id="{E4ECB127-6B1D-4440-BB59-CB7FB51359B3}" type="slidenum">
              <a:rPr lang="en-CA" smtClean="0"/>
              <a:pPr/>
              <a:t>‹#›</a:t>
            </a:fld>
            <a:endParaRPr lang="en-CA"/>
          </a:p>
        </p:txBody>
      </p:sp>
      <p:cxnSp>
        <p:nvCxnSpPr>
          <p:cNvPr id="14" name="Straight Connector 13">
            <a:extLst>
              <a:ext uri="{FF2B5EF4-FFF2-40B4-BE49-F238E27FC236}">
                <a16:creationId xmlns:a16="http://schemas.microsoft.com/office/drawing/2014/main" id="{3B49D52E-6E64-424D-9315-C95FA7737A28}"/>
              </a:ext>
              <a:ext uri="{C183D7F6-B498-43B3-948B-1728B52AA6E4}">
                <adec:decorative xmlns:adec="http://schemas.microsoft.com/office/drawing/2017/decorative" val="1"/>
              </a:ext>
            </a:extLst>
          </p:cNvPr>
          <p:cNvCxnSpPr>
            <a:cxnSpLocks/>
          </p:cNvCxnSpPr>
          <p:nvPr userDrawn="1"/>
        </p:nvCxnSpPr>
        <p:spPr>
          <a:xfrm>
            <a:off x="774503" y="3695202"/>
            <a:ext cx="106429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D1E9422-46C3-734C-A068-7F81B94FDCED}"/>
              </a:ext>
              <a:ext uri="{C183D7F6-B498-43B3-948B-1728B52AA6E4}">
                <adec:decorative xmlns:adec="http://schemas.microsoft.com/office/drawing/2017/decorative" val="1"/>
              </a:ext>
            </a:extLst>
          </p:cNvPr>
          <p:cNvCxnSpPr>
            <a:cxnSpLocks/>
          </p:cNvCxnSpPr>
          <p:nvPr userDrawn="1"/>
        </p:nvCxnSpPr>
        <p:spPr>
          <a:xfrm>
            <a:off x="6096000" y="1592263"/>
            <a:ext cx="0" cy="41724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5816101"/>
      </p:ext>
    </p:extLst>
  </p:cSld>
  <p:clrMapOvr>
    <a:masterClrMapping/>
  </p:clrMapOvr>
  <p:extLst>
    <p:ext uri="{DCECCB84-F9BA-43D5-87BE-67443E8EF086}">
      <p15:sldGuideLst xmlns:p15="http://schemas.microsoft.com/office/powerpoint/2012/main">
        <p15:guide id="1" pos="3636">
          <p15:clr>
            <a:srgbClr val="FBAE40"/>
          </p15:clr>
        </p15:guide>
        <p15:guide id="2" pos="4044">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1_Content with 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EA5C6-B6D6-8F49-A809-D550B8736FBB}"/>
              </a:ext>
            </a:extLst>
          </p:cNvPr>
          <p:cNvSpPr>
            <a:spLocks noGrp="1"/>
          </p:cNvSpPr>
          <p:nvPr>
            <p:ph type="title"/>
          </p:nvPr>
        </p:nvSpPr>
        <p:spPr/>
        <p:txBody>
          <a:bodyPr>
            <a:noAutofit/>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DC18DA6C-C939-9546-A4D3-4B92C47C894A}"/>
              </a:ext>
            </a:extLst>
          </p:cNvPr>
          <p:cNvSpPr>
            <a:spLocks noGrp="1"/>
          </p:cNvSpPr>
          <p:nvPr>
            <p:ph idx="1"/>
          </p:nvPr>
        </p:nvSpPr>
        <p:spPr>
          <a:xfrm>
            <a:off x="381000" y="1592263"/>
            <a:ext cx="6429371" cy="4176711"/>
          </a:xfrm>
        </p:spPr>
        <p:txBody>
          <a:bodyPr>
            <a:noAutofit/>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cxnSp>
        <p:nvCxnSpPr>
          <p:cNvPr id="14" name="Straight Connector 13">
            <a:extLst>
              <a:ext uri="{FF2B5EF4-FFF2-40B4-BE49-F238E27FC236}">
                <a16:creationId xmlns:a16="http://schemas.microsoft.com/office/drawing/2014/main" id="{D1BCEB1A-B3C9-B94C-964C-8D029A6DC9D7}"/>
              </a:ext>
              <a:ext uri="{C183D7F6-B498-43B3-948B-1728B52AA6E4}">
                <adec:decorative xmlns:adec="http://schemas.microsoft.com/office/drawing/2017/decorative" val="1"/>
              </a:ext>
            </a:extLst>
          </p:cNvPr>
          <p:cNvCxnSpPr>
            <a:cxnSpLocks/>
          </p:cNvCxnSpPr>
          <p:nvPr userDrawn="1"/>
        </p:nvCxnSpPr>
        <p:spPr>
          <a:xfrm>
            <a:off x="7524750" y="1592264"/>
            <a:ext cx="0" cy="41767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Picture Placeholder 2">
            <a:extLst>
              <a:ext uri="{FF2B5EF4-FFF2-40B4-BE49-F238E27FC236}">
                <a16:creationId xmlns:a16="http://schemas.microsoft.com/office/drawing/2014/main" id="{AF07C545-E8A2-214D-B8EA-9AF78FC07C66}"/>
              </a:ext>
            </a:extLst>
          </p:cNvPr>
          <p:cNvSpPr>
            <a:spLocks noGrp="1"/>
          </p:cNvSpPr>
          <p:nvPr>
            <p:ph type="pic" sz="quarter" idx="16" hasCustomPrompt="1"/>
          </p:nvPr>
        </p:nvSpPr>
        <p:spPr>
          <a:xfrm>
            <a:off x="7840654" y="1596280"/>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8774C250-6ABF-5A48-BB1A-4E56FF798463}"/>
              </a:ext>
            </a:extLst>
          </p:cNvPr>
          <p:cNvSpPr>
            <a:spLocks noGrp="1"/>
          </p:cNvSpPr>
          <p:nvPr>
            <p:ph type="body" idx="14" hasCustomPrompt="1"/>
          </p:nvPr>
        </p:nvSpPr>
        <p:spPr>
          <a:xfrm>
            <a:off x="7761326" y="2124222"/>
            <a:ext cx="3575050" cy="2598864"/>
          </a:xfrm>
        </p:spPr>
        <p:txBody>
          <a:bodyPr>
            <a:noAutofit/>
          </a:bodyPr>
          <a:lstStyle>
            <a:lvl1pPr marL="0" marR="0" indent="0" algn="l" defTabSz="914400" rtl="0" eaLnBrk="1" fontAlgn="auto" latinLnBrk="0" hangingPunct="1">
              <a:lnSpc>
                <a:spcPct val="100000"/>
              </a:lnSpc>
              <a:spcBef>
                <a:spcPts val="1600"/>
              </a:spcBef>
              <a:spcAft>
                <a:spcPts val="0"/>
              </a:spcAft>
              <a:buClrTx/>
              <a:buSzTx/>
              <a:buFont typeface="Arial" panose="020B0604020202020204" pitchFamily="34" charset="0"/>
              <a:buNone/>
              <a:tabLst/>
              <a:defRPr sz="2200" b="0" i="0">
                <a:latin typeface="Times" pitchFamily="2" charset="0"/>
              </a:defRPr>
            </a:lvl1pPr>
          </a:lstStyle>
          <a:p>
            <a:pPr marL="0" marR="0" lvl="0" indent="0" algn="l" defTabSz="914400" rtl="0" eaLnBrk="1" fontAlgn="auto" latinLnBrk="0" hangingPunct="1">
              <a:lnSpc>
                <a:spcPct val="100000"/>
              </a:lnSpc>
              <a:spcBef>
                <a:spcPts val="1600"/>
              </a:spcBef>
              <a:spcAft>
                <a:spcPts val="0"/>
              </a:spcAft>
              <a:buClrTx/>
              <a:buSzTx/>
              <a:buFont typeface="Arial" panose="020B0604020202020204" pitchFamily="34" charset="0"/>
              <a:buNone/>
              <a:tabLst/>
              <a:defRPr/>
            </a:pPr>
            <a:r>
              <a:rPr lang="en-CA"/>
              <a:t>Click to add quote text</a:t>
            </a:r>
          </a:p>
        </p:txBody>
      </p:sp>
      <p:sp>
        <p:nvSpPr>
          <p:cNvPr id="12" name="Picture Placeholder 2">
            <a:extLst>
              <a:ext uri="{FF2B5EF4-FFF2-40B4-BE49-F238E27FC236}">
                <a16:creationId xmlns:a16="http://schemas.microsoft.com/office/drawing/2014/main" id="{91E674F5-064B-E443-8C56-1A475A6506A2}"/>
              </a:ext>
            </a:extLst>
          </p:cNvPr>
          <p:cNvSpPr>
            <a:spLocks noGrp="1" noChangeAspect="1"/>
          </p:cNvSpPr>
          <p:nvPr>
            <p:ph type="pic" sz="quarter" idx="13" hasCustomPrompt="1"/>
          </p:nvPr>
        </p:nvSpPr>
        <p:spPr>
          <a:xfrm>
            <a:off x="7818016" y="4888192"/>
            <a:ext cx="914400" cy="914400"/>
          </a:xfrm>
          <a:prstGeom prst="ellipse">
            <a:avLst/>
          </a:prstGeom>
        </p:spPr>
        <p:txBody>
          <a:bodyPr lIns="0" tIns="0" rIns="0" bIns="0" anchor="ctr" anchorCtr="0">
            <a:noAutofit/>
          </a:bodyPr>
          <a:lstStyle>
            <a:lvl1pPr marL="0" indent="0" algn="ctr">
              <a:buNone/>
              <a:defRPr sz="900"/>
            </a:lvl1pPr>
          </a:lstStyle>
          <a:p>
            <a:r>
              <a:rPr lang="en-CA"/>
              <a:t>Add headshot here</a:t>
            </a:r>
          </a:p>
        </p:txBody>
      </p:sp>
      <p:sp>
        <p:nvSpPr>
          <p:cNvPr id="13" name="Text Placeholder 4">
            <a:extLst>
              <a:ext uri="{FF2B5EF4-FFF2-40B4-BE49-F238E27FC236}">
                <a16:creationId xmlns:a16="http://schemas.microsoft.com/office/drawing/2014/main" id="{C8D13537-522E-8546-9470-90870D36AA66}"/>
              </a:ext>
            </a:extLst>
          </p:cNvPr>
          <p:cNvSpPr>
            <a:spLocks noGrp="1"/>
          </p:cNvSpPr>
          <p:nvPr>
            <p:ph type="body" sz="quarter" idx="15" hasCustomPrompt="1"/>
          </p:nvPr>
        </p:nvSpPr>
        <p:spPr>
          <a:xfrm>
            <a:off x="8869680" y="5077459"/>
            <a:ext cx="2466696"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945AD138-30AA-0A47-B8AD-167AED96891C}"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21386508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Content, Subhead with 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FCD27-8C18-9747-95A9-63502B6FA4C0}"/>
              </a:ext>
            </a:extLst>
          </p:cNvPr>
          <p:cNvSpPr>
            <a:spLocks noGrp="1"/>
          </p:cNvSpPr>
          <p:nvPr>
            <p:ph type="title"/>
          </p:nvPr>
        </p:nvSpPr>
        <p:spPr/>
        <p:txBody>
          <a:bodyPr>
            <a:noAutofit/>
          </a:bodyPr>
          <a:lstStyle/>
          <a:p>
            <a:r>
              <a:rPr lang="en-US"/>
              <a:t>Click to edit Master title style</a:t>
            </a:r>
            <a:endParaRPr lang="en-CA"/>
          </a:p>
        </p:txBody>
      </p:sp>
      <p:sp>
        <p:nvSpPr>
          <p:cNvPr id="13" name="Text Placeholder 5">
            <a:extLst>
              <a:ext uri="{FF2B5EF4-FFF2-40B4-BE49-F238E27FC236}">
                <a16:creationId xmlns:a16="http://schemas.microsoft.com/office/drawing/2014/main" id="{2F561D16-DC5D-0F47-897D-2EA7DB066575}"/>
              </a:ext>
            </a:extLst>
          </p:cNvPr>
          <p:cNvSpPr>
            <a:spLocks noGrp="1"/>
          </p:cNvSpPr>
          <p:nvPr>
            <p:ph type="body" sz="quarter" idx="14"/>
          </p:nvPr>
        </p:nvSpPr>
        <p:spPr>
          <a:xfrm>
            <a:off x="381000" y="1592263"/>
            <a:ext cx="6429375" cy="377144"/>
          </a:xfrm>
        </p:spPr>
        <p:txBody>
          <a:bodyPr>
            <a:noAutofit/>
          </a:bodyPr>
          <a:lstStyle>
            <a:lvl1pPr marL="0" indent="0">
              <a:buNone/>
              <a:defRPr b="1">
                <a:solidFill>
                  <a:schemeClr val="accent5"/>
                </a:solidFill>
              </a:defRPr>
            </a:lvl1pPr>
            <a:lvl2pPr marL="457200" indent="0">
              <a:buNone/>
              <a:defRPr/>
            </a:lvl2pPr>
          </a:lstStyle>
          <a:p>
            <a:pPr lvl="0"/>
            <a:r>
              <a:rPr lang="en-US"/>
              <a:t>Click to edit Master text styles</a:t>
            </a:r>
          </a:p>
        </p:txBody>
      </p:sp>
      <p:sp>
        <p:nvSpPr>
          <p:cNvPr id="12" name="Content Placeholder 2">
            <a:extLst>
              <a:ext uri="{FF2B5EF4-FFF2-40B4-BE49-F238E27FC236}">
                <a16:creationId xmlns:a16="http://schemas.microsoft.com/office/drawing/2014/main" id="{21C89225-E2D1-5B44-B072-A7ABD14D52F0}"/>
              </a:ext>
            </a:extLst>
          </p:cNvPr>
          <p:cNvSpPr>
            <a:spLocks noGrp="1"/>
          </p:cNvSpPr>
          <p:nvPr>
            <p:ph idx="1"/>
          </p:nvPr>
        </p:nvSpPr>
        <p:spPr>
          <a:xfrm>
            <a:off x="381000" y="2145967"/>
            <a:ext cx="6429375" cy="3623008"/>
          </a:xfrm>
        </p:spPr>
        <p:txBody>
          <a:bodyPr>
            <a:noAutofit/>
          </a:bodyPr>
          <a:lstStyle>
            <a:lvl1pPr>
              <a:spcBef>
                <a:spcPts val="16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cxnSp>
        <p:nvCxnSpPr>
          <p:cNvPr id="18" name="Straight Connector 17">
            <a:extLst>
              <a:ext uri="{FF2B5EF4-FFF2-40B4-BE49-F238E27FC236}">
                <a16:creationId xmlns:a16="http://schemas.microsoft.com/office/drawing/2014/main" id="{603B8325-540B-6E4F-A47E-5BE09806C54F}"/>
              </a:ext>
            </a:extLst>
          </p:cNvPr>
          <p:cNvCxnSpPr>
            <a:cxnSpLocks/>
          </p:cNvCxnSpPr>
          <p:nvPr userDrawn="1"/>
        </p:nvCxnSpPr>
        <p:spPr>
          <a:xfrm>
            <a:off x="7524750" y="1592264"/>
            <a:ext cx="0" cy="41767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Picture Placeholder 2">
            <a:extLst>
              <a:ext uri="{FF2B5EF4-FFF2-40B4-BE49-F238E27FC236}">
                <a16:creationId xmlns:a16="http://schemas.microsoft.com/office/drawing/2014/main" id="{8557193E-D5A9-FA49-A4C2-C6B4E15CAC04}"/>
              </a:ext>
            </a:extLst>
          </p:cNvPr>
          <p:cNvSpPr>
            <a:spLocks noGrp="1"/>
          </p:cNvSpPr>
          <p:nvPr>
            <p:ph type="pic" sz="quarter" idx="16" hasCustomPrompt="1"/>
          </p:nvPr>
        </p:nvSpPr>
        <p:spPr>
          <a:xfrm>
            <a:off x="7840654" y="1596280"/>
            <a:ext cx="635047" cy="429087"/>
          </a:xfrm>
        </p:spPr>
        <p:txBody>
          <a:bodyPr wrap="square" anchor="ctr">
            <a:noAutofit/>
          </a:bodyPr>
          <a:lstStyle>
            <a:lvl1pPr marL="0" indent="0">
              <a:buNone/>
              <a:defRPr sz="600"/>
            </a:lvl1pPr>
          </a:lstStyle>
          <a:p>
            <a:r>
              <a:rPr lang="en-CA"/>
              <a:t>Add quote graphic here</a:t>
            </a:r>
          </a:p>
        </p:txBody>
      </p:sp>
      <p:sp>
        <p:nvSpPr>
          <p:cNvPr id="21" name="Content Placeholder 2">
            <a:extLst>
              <a:ext uri="{FF2B5EF4-FFF2-40B4-BE49-F238E27FC236}">
                <a16:creationId xmlns:a16="http://schemas.microsoft.com/office/drawing/2014/main" id="{B68C4A1E-2A3E-B54A-9B93-C3517E010AE7}"/>
              </a:ext>
            </a:extLst>
          </p:cNvPr>
          <p:cNvSpPr>
            <a:spLocks noGrp="1"/>
          </p:cNvSpPr>
          <p:nvPr>
            <p:ph type="body" idx="17" hasCustomPrompt="1"/>
          </p:nvPr>
        </p:nvSpPr>
        <p:spPr>
          <a:xfrm>
            <a:off x="7761326" y="2124222"/>
            <a:ext cx="3575050" cy="2598864"/>
          </a:xfrm>
        </p:spPr>
        <p:txBody>
          <a:bodyPr>
            <a:no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3" name="Picture Placeholder 2">
            <a:extLst>
              <a:ext uri="{FF2B5EF4-FFF2-40B4-BE49-F238E27FC236}">
                <a16:creationId xmlns:a16="http://schemas.microsoft.com/office/drawing/2014/main" id="{74605180-11A1-66D6-F603-8067E4F19F8F}"/>
              </a:ext>
            </a:extLst>
          </p:cNvPr>
          <p:cNvSpPr>
            <a:spLocks noGrp="1" noChangeAspect="1"/>
          </p:cNvSpPr>
          <p:nvPr>
            <p:ph type="pic" sz="quarter" idx="13" hasCustomPrompt="1"/>
          </p:nvPr>
        </p:nvSpPr>
        <p:spPr>
          <a:xfrm>
            <a:off x="7818016" y="4888192"/>
            <a:ext cx="914400" cy="914400"/>
          </a:xfrm>
          <a:prstGeom prst="ellipse">
            <a:avLst/>
          </a:prstGeom>
        </p:spPr>
        <p:txBody>
          <a:bodyPr lIns="0" tIns="0" rIns="0" bIns="0" anchor="ctr" anchorCtr="0">
            <a:noAutofit/>
          </a:bodyPr>
          <a:lstStyle>
            <a:lvl1pPr marL="0" indent="0" algn="ctr">
              <a:buNone/>
              <a:defRPr sz="900"/>
            </a:lvl1pPr>
          </a:lstStyle>
          <a:p>
            <a:r>
              <a:rPr lang="en-CA"/>
              <a:t>Add headshot here</a:t>
            </a:r>
          </a:p>
        </p:txBody>
      </p:sp>
      <p:sp>
        <p:nvSpPr>
          <p:cNvPr id="4" name="Text Placeholder 4">
            <a:extLst>
              <a:ext uri="{FF2B5EF4-FFF2-40B4-BE49-F238E27FC236}">
                <a16:creationId xmlns:a16="http://schemas.microsoft.com/office/drawing/2014/main" id="{FFB4F3B4-7A0E-866E-585E-257AF7D55687}"/>
              </a:ext>
            </a:extLst>
          </p:cNvPr>
          <p:cNvSpPr>
            <a:spLocks noGrp="1"/>
          </p:cNvSpPr>
          <p:nvPr>
            <p:ph type="body" sz="quarter" idx="15" hasCustomPrompt="1"/>
          </p:nvPr>
        </p:nvSpPr>
        <p:spPr>
          <a:xfrm>
            <a:off x="8869680" y="5077459"/>
            <a:ext cx="2466696"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34990978-52AC-B046-97A0-FAFF4E4B51C4}"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131424490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1_Quote - Photo, Gradient Overlay">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16EF4062-3E45-BE44-8031-CA76D9A4701D}"/>
              </a:ext>
            </a:extLst>
          </p:cNvPr>
          <p:cNvSpPr>
            <a:spLocks noGrp="1"/>
          </p:cNvSpPr>
          <p:nvPr>
            <p:ph type="title" hasCustomPrompt="1"/>
          </p:nvPr>
        </p:nvSpPr>
        <p:spPr>
          <a:xfrm>
            <a:off x="0" y="-527539"/>
            <a:ext cx="12192000" cy="513471"/>
          </a:xfrm>
        </p:spPr>
        <p:txBody>
          <a:bodyPr anchor="b">
            <a:noAutofit/>
          </a:bodyPr>
          <a:lstStyle>
            <a:lvl1pPr>
              <a:defRPr sz="1800">
                <a:solidFill>
                  <a:schemeClr val="bg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6" name="Picture Placeholder 5">
            <a:extLst>
              <a:ext uri="{FF2B5EF4-FFF2-40B4-BE49-F238E27FC236}">
                <a16:creationId xmlns:a16="http://schemas.microsoft.com/office/drawing/2014/main" id="{A2494D7B-7589-7748-8BD2-C2BA1C8C6546}"/>
              </a:ext>
            </a:extLst>
          </p:cNvPr>
          <p:cNvSpPr>
            <a:spLocks noGrp="1"/>
          </p:cNvSpPr>
          <p:nvPr>
            <p:ph type="pic" sz="quarter" idx="17" hasCustomPrompt="1"/>
          </p:nvPr>
        </p:nvSpPr>
        <p:spPr>
          <a:xfrm>
            <a:off x="0" y="0"/>
            <a:ext cx="12192000" cy="6858000"/>
          </a:xfrm>
        </p:spPr>
        <p:txBody>
          <a:bodyPr/>
          <a:lstStyle>
            <a:lvl1pPr marL="0" indent="0">
              <a:buNone/>
              <a:defRPr>
                <a:highlight>
                  <a:srgbClr val="FF0000"/>
                </a:highlight>
              </a:defRPr>
            </a:lvl1pPr>
          </a:lstStyle>
          <a:p>
            <a:r>
              <a:rPr lang="en-US"/>
              <a:t>To change or insert the background image, you will need to access it by first moving the gradient block that is placed over the image (this gradient helps to ensure legibility of the quote). To move the gradient block, select it and shift the position so you can click on the picture icon in the center of the slide. After inserting the image, move the gradient block back to its original position. </a:t>
            </a:r>
          </a:p>
        </p:txBody>
      </p:sp>
      <p:sp>
        <p:nvSpPr>
          <p:cNvPr id="4" name="Text Placeholder 3">
            <a:extLst>
              <a:ext uri="{FF2B5EF4-FFF2-40B4-BE49-F238E27FC236}">
                <a16:creationId xmlns:a16="http://schemas.microsoft.com/office/drawing/2014/main" id="{ACBE36CE-0579-4F42-81E3-3A9D42CB63BE}"/>
              </a:ext>
            </a:extLst>
          </p:cNvPr>
          <p:cNvSpPr>
            <a:spLocks noGrp="1"/>
          </p:cNvSpPr>
          <p:nvPr>
            <p:ph type="body" sz="quarter" idx="16" hasCustomPrompt="1"/>
          </p:nvPr>
        </p:nvSpPr>
        <p:spPr>
          <a:xfrm>
            <a:off x="0" y="0"/>
            <a:ext cx="8239125" cy="6858000"/>
          </a:xfrm>
          <a:gradFill>
            <a:gsLst>
              <a:gs pos="100000">
                <a:schemeClr val="bg1">
                  <a:alpha val="0"/>
                </a:schemeClr>
              </a:gs>
              <a:gs pos="65000">
                <a:schemeClr val="bg1">
                  <a:alpha val="46074"/>
                </a:schemeClr>
              </a:gs>
            </a:gsLst>
            <a:lin ang="0" scaled="0"/>
          </a:gradFill>
          <a:ln w="0">
            <a:solidFill>
              <a:schemeClr val="bg1">
                <a:alpha val="0"/>
              </a:schemeClr>
            </a:solidFill>
          </a:ln>
        </p:spPr>
        <p:txBody>
          <a:bodyPr>
            <a:normAutofit/>
          </a:bodyPr>
          <a:lstStyle>
            <a:lvl1pPr marL="0" indent="0">
              <a:buNone/>
              <a:defRPr sz="100">
                <a:noFill/>
              </a:defRPr>
            </a:lvl1pPr>
            <a:lvl2pPr marL="457200" indent="0">
              <a:buNone/>
              <a:defRPr sz="100">
                <a:noFill/>
              </a:defRPr>
            </a:lvl2pPr>
            <a:lvl3pPr marL="914400" indent="0">
              <a:buNone/>
              <a:defRPr sz="100">
                <a:noFill/>
              </a:defRPr>
            </a:lvl3pPr>
            <a:lvl4pPr marL="1371600" indent="0">
              <a:buNone/>
              <a:defRPr sz="100">
                <a:noFill/>
              </a:defRPr>
            </a:lvl4pPr>
            <a:lvl5pPr marL="1828800" indent="0">
              <a:buNone/>
              <a:defRPr sz="100">
                <a:noFill/>
              </a:defRPr>
            </a:lvl5pPr>
          </a:lstStyle>
          <a:p>
            <a:pPr lvl="0"/>
            <a:r>
              <a:rPr lang="en-CA"/>
              <a:t> </a:t>
            </a:r>
          </a:p>
        </p:txBody>
      </p:sp>
      <p:sp>
        <p:nvSpPr>
          <p:cNvPr id="7" name="Picture Placeholder 2">
            <a:extLst>
              <a:ext uri="{FF2B5EF4-FFF2-40B4-BE49-F238E27FC236}">
                <a16:creationId xmlns:a16="http://schemas.microsoft.com/office/drawing/2014/main" id="{E107A325-34A1-A54C-B326-42F71C84FA67}"/>
              </a:ext>
            </a:extLst>
          </p:cNvPr>
          <p:cNvSpPr>
            <a:spLocks noGrp="1"/>
          </p:cNvSpPr>
          <p:nvPr>
            <p:ph type="pic" sz="quarter" idx="15" hasCustomPrompt="1"/>
          </p:nvPr>
        </p:nvSpPr>
        <p:spPr>
          <a:xfrm>
            <a:off x="868316" y="1096146"/>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D972FBA6-36B1-C743-8424-97C9843B8894}"/>
              </a:ext>
            </a:extLst>
          </p:cNvPr>
          <p:cNvSpPr>
            <a:spLocks noGrp="1"/>
          </p:cNvSpPr>
          <p:nvPr>
            <p:ph type="body" idx="1" hasCustomPrompt="1"/>
          </p:nvPr>
        </p:nvSpPr>
        <p:spPr>
          <a:xfrm>
            <a:off x="762000" y="1590675"/>
            <a:ext cx="5029200" cy="2238379"/>
          </a:xfrm>
          <a:noFill/>
        </p:spPr>
        <p:txBody>
          <a:bodyPr lIns="91440" tIns="45720" rIns="91440">
            <a:noAutofit/>
          </a:bodyPr>
          <a:lstStyle>
            <a:lvl1pPr marL="0" indent="0">
              <a:lnSpc>
                <a:spcPct val="100000"/>
              </a:lnSpc>
              <a:spcBef>
                <a:spcPts val="1600"/>
              </a:spcBef>
              <a:buNone/>
              <a:defRPr sz="2800" b="0" i="0">
                <a:latin typeface="Times" pitchFamily="2" charset="0"/>
              </a:defRPr>
            </a:lvl1pPr>
          </a:lstStyle>
          <a:p>
            <a:pPr lvl="0"/>
            <a:r>
              <a:rPr lang="en-CA"/>
              <a:t>Click to add quote text</a:t>
            </a:r>
          </a:p>
        </p:txBody>
      </p:sp>
      <p:sp>
        <p:nvSpPr>
          <p:cNvPr id="18" name="Date Placeholder 3">
            <a:extLst>
              <a:ext uri="{FF2B5EF4-FFF2-40B4-BE49-F238E27FC236}">
                <a16:creationId xmlns:a16="http://schemas.microsoft.com/office/drawing/2014/main" id="{CD953424-7352-F14E-98DA-56EFE40B0553}"/>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CEBB640-AFD7-DC42-B000-990844F3B1D3}" type="datetime1">
              <a:rPr lang="en-CA" smtClean="0"/>
              <a:t>2026-10-15</a:t>
            </a:fld>
            <a:endParaRPr lang="en-CA"/>
          </a:p>
        </p:txBody>
      </p:sp>
      <p:sp>
        <p:nvSpPr>
          <p:cNvPr id="19" name="Footer Placeholder 4">
            <a:extLst>
              <a:ext uri="{FF2B5EF4-FFF2-40B4-BE49-F238E27FC236}">
                <a16:creationId xmlns:a16="http://schemas.microsoft.com/office/drawing/2014/main" id="{43657A8E-6A99-D24C-8885-D01CADD95493}"/>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20" name="Slide Number Placeholder 5">
            <a:extLst>
              <a:ext uri="{FF2B5EF4-FFF2-40B4-BE49-F238E27FC236}">
                <a16:creationId xmlns:a16="http://schemas.microsoft.com/office/drawing/2014/main" id="{775B80B7-B507-8145-8DBD-857CAFE74D8F}"/>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2" name="Picture Placeholder 2">
            <a:extLst>
              <a:ext uri="{FF2B5EF4-FFF2-40B4-BE49-F238E27FC236}">
                <a16:creationId xmlns:a16="http://schemas.microsoft.com/office/drawing/2014/main" id="{4DDF706C-4573-9996-5ED6-FEDA51AC8931}"/>
              </a:ext>
            </a:extLst>
          </p:cNvPr>
          <p:cNvSpPr>
            <a:spLocks noGrp="1" noChangeAspect="1"/>
          </p:cNvSpPr>
          <p:nvPr>
            <p:ph type="pic" sz="quarter" idx="13" hasCustomPrompt="1"/>
          </p:nvPr>
        </p:nvSpPr>
        <p:spPr>
          <a:xfrm>
            <a:off x="858156" y="4037279"/>
            <a:ext cx="914400" cy="9144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3" name="Text Placeholder 4">
            <a:extLst>
              <a:ext uri="{FF2B5EF4-FFF2-40B4-BE49-F238E27FC236}">
                <a16:creationId xmlns:a16="http://schemas.microsoft.com/office/drawing/2014/main" id="{E0C26230-5F42-82D9-7186-1C91C3F8C2FF}"/>
              </a:ext>
            </a:extLst>
          </p:cNvPr>
          <p:cNvSpPr>
            <a:spLocks noGrp="1"/>
          </p:cNvSpPr>
          <p:nvPr>
            <p:ph type="body" sz="quarter" idx="14" hasCustomPrompt="1"/>
          </p:nvPr>
        </p:nvSpPr>
        <p:spPr>
          <a:xfrm>
            <a:off x="1910080" y="4148722"/>
            <a:ext cx="3881120"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Tree>
    <p:extLst>
      <p:ext uri="{BB962C8B-B14F-4D97-AF65-F5344CB8AC3E}">
        <p14:creationId xmlns:p14="http://schemas.microsoft.com/office/powerpoint/2010/main" val="1169192936"/>
      </p:ext>
    </p:extLst>
  </p:cSld>
  <p:clrMapOvr>
    <a:overrideClrMapping bg1="dk1" tx1="lt1" bg2="dk2" tx2="lt1" accent1="accent1" accent2="accent2" accent3="accent3" accent4="accent4" accent5="accent5" accent6="accent6" hlink="hlink" folHlink="folHlink"/>
  </p:clrMapOvr>
  <p:extLst>
    <p:ext uri="{DCECCB84-F9BA-43D5-87BE-67443E8EF086}">
      <p15:sldGuideLst xmlns:p15="http://schemas.microsoft.com/office/powerpoint/2012/main">
        <p15:guide id="1" pos="48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1_Quote - Photo, Dark Box">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14" name="Title 21">
            <a:extLst>
              <a:ext uri="{FF2B5EF4-FFF2-40B4-BE49-F238E27FC236}">
                <a16:creationId xmlns:a16="http://schemas.microsoft.com/office/drawing/2014/main" id="{42A0CCA8-0C1A-CE4E-8111-CB9CE02FC22A}"/>
              </a:ext>
            </a:extLst>
          </p:cNvPr>
          <p:cNvSpPr>
            <a:spLocks noGrp="1"/>
          </p:cNvSpPr>
          <p:nvPr>
            <p:ph type="title" hasCustomPrompt="1"/>
          </p:nvPr>
        </p:nvSpPr>
        <p:spPr>
          <a:xfrm>
            <a:off x="0" y="-527539"/>
            <a:ext cx="12192000" cy="513471"/>
          </a:xfrm>
        </p:spPr>
        <p:txBody>
          <a:bodyPr anchor="b">
            <a:noAutofit/>
          </a:bodyPr>
          <a:lstStyle>
            <a:lvl1pPr>
              <a:defRPr sz="1800">
                <a:solidFill>
                  <a:schemeClr val="bg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6" name="Picture Placeholder 5">
            <a:extLst>
              <a:ext uri="{FF2B5EF4-FFF2-40B4-BE49-F238E27FC236}">
                <a16:creationId xmlns:a16="http://schemas.microsoft.com/office/drawing/2014/main" id="{A2494D7B-7589-7748-8BD2-C2BA1C8C6546}"/>
              </a:ext>
            </a:extLst>
          </p:cNvPr>
          <p:cNvSpPr>
            <a:spLocks noGrp="1"/>
          </p:cNvSpPr>
          <p:nvPr>
            <p:ph type="pic" sz="quarter" idx="17"/>
          </p:nvPr>
        </p:nvSpPr>
        <p:spPr>
          <a:xfrm>
            <a:off x="0" y="0"/>
            <a:ext cx="12192000" cy="6858000"/>
          </a:xfrm>
        </p:spPr>
        <p:txBody>
          <a:bodyPr/>
          <a:lstStyle>
            <a:lvl1pPr marL="0" indent="0">
              <a:buNone/>
              <a:defRPr/>
            </a:lvl1pPr>
          </a:lstStyle>
          <a:p>
            <a:r>
              <a:rPr lang="en-US"/>
              <a:t>Click icon to add picture</a:t>
            </a:r>
          </a:p>
        </p:txBody>
      </p:sp>
      <p:sp>
        <p:nvSpPr>
          <p:cNvPr id="4" name="Text Placeholder 3">
            <a:extLst>
              <a:ext uri="{FF2B5EF4-FFF2-40B4-BE49-F238E27FC236}">
                <a16:creationId xmlns:a16="http://schemas.microsoft.com/office/drawing/2014/main" id="{ACBE36CE-0579-4F42-81E3-3A9D42CB63BE}"/>
              </a:ext>
            </a:extLst>
          </p:cNvPr>
          <p:cNvSpPr>
            <a:spLocks noGrp="1"/>
          </p:cNvSpPr>
          <p:nvPr>
            <p:ph type="body" sz="quarter" idx="16" hasCustomPrompt="1"/>
          </p:nvPr>
        </p:nvSpPr>
        <p:spPr>
          <a:xfrm>
            <a:off x="762000" y="1417637"/>
            <a:ext cx="4316412" cy="4022726"/>
          </a:xfrm>
          <a:solidFill>
            <a:schemeClr val="accent6">
              <a:alpha val="95000"/>
            </a:schemeClr>
          </a:solidFill>
          <a:ln w="0">
            <a:solidFill>
              <a:schemeClr val="bg1">
                <a:alpha val="0"/>
              </a:schemeClr>
            </a:solidFill>
          </a:ln>
        </p:spPr>
        <p:txBody>
          <a:bodyPr>
            <a:normAutofit/>
          </a:bodyPr>
          <a:lstStyle>
            <a:lvl1pPr marL="0" indent="0">
              <a:buNone/>
              <a:defRPr sz="100">
                <a:noFill/>
              </a:defRPr>
            </a:lvl1pPr>
            <a:lvl2pPr marL="457200" indent="0">
              <a:buNone/>
              <a:defRPr sz="100">
                <a:noFill/>
              </a:defRPr>
            </a:lvl2pPr>
            <a:lvl3pPr marL="914400" indent="0">
              <a:buNone/>
              <a:defRPr sz="100">
                <a:noFill/>
              </a:defRPr>
            </a:lvl3pPr>
            <a:lvl4pPr marL="1371600" indent="0">
              <a:buNone/>
              <a:defRPr sz="100">
                <a:noFill/>
              </a:defRPr>
            </a:lvl4pPr>
            <a:lvl5pPr marL="1828800" indent="0">
              <a:buNone/>
              <a:defRPr sz="100">
                <a:noFill/>
              </a:defRPr>
            </a:lvl5pPr>
          </a:lstStyle>
          <a:p>
            <a:pPr lvl="0"/>
            <a:r>
              <a:rPr lang="en-CA"/>
              <a:t> </a:t>
            </a:r>
          </a:p>
        </p:txBody>
      </p:sp>
      <p:sp>
        <p:nvSpPr>
          <p:cNvPr id="7" name="Picture Placeholder 2">
            <a:extLst>
              <a:ext uri="{FF2B5EF4-FFF2-40B4-BE49-F238E27FC236}">
                <a16:creationId xmlns:a16="http://schemas.microsoft.com/office/drawing/2014/main" id="{E107A325-34A1-A54C-B326-42F71C84FA67}"/>
              </a:ext>
            </a:extLst>
          </p:cNvPr>
          <p:cNvSpPr>
            <a:spLocks noGrp="1"/>
          </p:cNvSpPr>
          <p:nvPr>
            <p:ph type="pic" sz="quarter" idx="15" hasCustomPrompt="1"/>
          </p:nvPr>
        </p:nvSpPr>
        <p:spPr>
          <a:xfrm>
            <a:off x="1031866" y="1691305"/>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D972FBA6-36B1-C743-8424-97C9843B8894}"/>
              </a:ext>
            </a:extLst>
          </p:cNvPr>
          <p:cNvSpPr>
            <a:spLocks noGrp="1"/>
          </p:cNvSpPr>
          <p:nvPr>
            <p:ph type="body" idx="1" hasCustomPrompt="1"/>
          </p:nvPr>
        </p:nvSpPr>
        <p:spPr>
          <a:xfrm>
            <a:off x="925550" y="2157131"/>
            <a:ext cx="3795132" cy="2169987"/>
          </a:xfrm>
          <a:noFill/>
        </p:spPr>
        <p:txBody>
          <a:bodyPr lIns="91440" tIns="45720" rIns="91440">
            <a:no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11" name="Date Placeholder 3">
            <a:extLst>
              <a:ext uri="{FF2B5EF4-FFF2-40B4-BE49-F238E27FC236}">
                <a16:creationId xmlns:a16="http://schemas.microsoft.com/office/drawing/2014/main" id="{A997FCAD-E718-4F4A-95DC-568DC7D15150}"/>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8612DDD5-EE66-E446-8E65-0AD134A0D8FB}" type="datetime1">
              <a:rPr lang="en-CA" smtClean="0"/>
              <a:t>2026-10-15</a:t>
            </a:fld>
            <a:endParaRPr lang="en-CA"/>
          </a:p>
        </p:txBody>
      </p:sp>
      <p:sp>
        <p:nvSpPr>
          <p:cNvPr id="12" name="Footer Placeholder 4">
            <a:extLst>
              <a:ext uri="{FF2B5EF4-FFF2-40B4-BE49-F238E27FC236}">
                <a16:creationId xmlns:a16="http://schemas.microsoft.com/office/drawing/2014/main" id="{5A2C499F-AF7C-7745-A90D-D66D3088CC09}"/>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3" name="Slide Number Placeholder 5">
            <a:extLst>
              <a:ext uri="{FF2B5EF4-FFF2-40B4-BE49-F238E27FC236}">
                <a16:creationId xmlns:a16="http://schemas.microsoft.com/office/drawing/2014/main" id="{2797DF8F-A7DA-A649-B066-AF3F200344EE}"/>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10" name="Picture Placeholder 2">
            <a:extLst>
              <a:ext uri="{FF2B5EF4-FFF2-40B4-BE49-F238E27FC236}">
                <a16:creationId xmlns:a16="http://schemas.microsoft.com/office/drawing/2014/main" id="{E26E2E57-A0C2-B517-FBDC-D40B18F9D624}"/>
              </a:ext>
            </a:extLst>
          </p:cNvPr>
          <p:cNvSpPr>
            <a:spLocks noGrp="1" noChangeAspect="1"/>
          </p:cNvSpPr>
          <p:nvPr>
            <p:ph type="pic" sz="quarter" idx="13" hasCustomPrompt="1"/>
          </p:nvPr>
        </p:nvSpPr>
        <p:spPr>
          <a:xfrm>
            <a:off x="1012219" y="4369257"/>
            <a:ext cx="914400" cy="9144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6" name="Text Placeholder 4">
            <a:extLst>
              <a:ext uri="{FF2B5EF4-FFF2-40B4-BE49-F238E27FC236}">
                <a16:creationId xmlns:a16="http://schemas.microsoft.com/office/drawing/2014/main" id="{0308F3B3-41F3-3F87-059F-7A997D186687}"/>
              </a:ext>
            </a:extLst>
          </p:cNvPr>
          <p:cNvSpPr>
            <a:spLocks noGrp="1"/>
          </p:cNvSpPr>
          <p:nvPr>
            <p:ph type="body" sz="quarter" idx="14" hasCustomPrompt="1"/>
          </p:nvPr>
        </p:nvSpPr>
        <p:spPr>
          <a:xfrm>
            <a:off x="2052320" y="4592142"/>
            <a:ext cx="2735270"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Tree>
    <p:extLst>
      <p:ext uri="{BB962C8B-B14F-4D97-AF65-F5344CB8AC3E}">
        <p14:creationId xmlns:p14="http://schemas.microsoft.com/office/powerpoint/2010/main" val="2108714629"/>
      </p:ext>
    </p:extLst>
  </p:cSld>
  <p:clrMapOvr>
    <a:overrideClrMapping bg1="dk1" tx1="lt1" bg2="dk2" tx2="lt1" accent1="accent1" accent2="accent2" accent3="accent3" accent4="accent4" accent5="accent5" accent6="accent6" hlink="hlink" folHlink="folHlink"/>
  </p:clrMapOvr>
  <p:extLst>
    <p:ext uri="{DCECCB84-F9BA-43D5-87BE-67443E8EF086}">
      <p15:sldGuideLst xmlns:p15="http://schemas.microsoft.com/office/powerpoint/2012/main">
        <p15:guide id="1" pos="480">
          <p15:clr>
            <a:srgbClr val="FBAE40"/>
          </p15:clr>
        </p15:guide>
        <p15:guide id="2" pos="720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Quote - Photo, Dark Box 2">
    <p:bg>
      <p:bgPr>
        <a:solidFill>
          <a:schemeClr val="bg1">
            <a:lumMod val="50000"/>
            <a:lumOff val="50000"/>
          </a:schemeClr>
        </a:solidFill>
        <a:effectLst/>
      </p:bgPr>
    </p:bg>
    <p:spTree>
      <p:nvGrpSpPr>
        <p:cNvPr id="1" name=""/>
        <p:cNvGrpSpPr/>
        <p:nvPr/>
      </p:nvGrpSpPr>
      <p:grpSpPr>
        <a:xfrm>
          <a:off x="0" y="0"/>
          <a:ext cx="0" cy="0"/>
          <a:chOff x="0" y="0"/>
          <a:chExt cx="0" cy="0"/>
        </a:xfrm>
      </p:grpSpPr>
      <p:sp>
        <p:nvSpPr>
          <p:cNvPr id="14" name="Title 21">
            <a:extLst>
              <a:ext uri="{FF2B5EF4-FFF2-40B4-BE49-F238E27FC236}">
                <a16:creationId xmlns:a16="http://schemas.microsoft.com/office/drawing/2014/main" id="{42A0CCA8-0C1A-CE4E-8111-CB9CE02FC22A}"/>
              </a:ext>
            </a:extLst>
          </p:cNvPr>
          <p:cNvSpPr>
            <a:spLocks noGrp="1"/>
          </p:cNvSpPr>
          <p:nvPr>
            <p:ph type="title" hasCustomPrompt="1"/>
          </p:nvPr>
        </p:nvSpPr>
        <p:spPr>
          <a:xfrm>
            <a:off x="0" y="-527539"/>
            <a:ext cx="12192000" cy="513471"/>
          </a:xfrm>
        </p:spPr>
        <p:txBody>
          <a:bodyPr anchor="b">
            <a:noAutofit/>
          </a:bodyPr>
          <a:lstStyle>
            <a:lvl1pPr>
              <a:defRPr sz="1800">
                <a:solidFill>
                  <a:schemeClr val="bg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6" name="Picture Placeholder 5">
            <a:extLst>
              <a:ext uri="{FF2B5EF4-FFF2-40B4-BE49-F238E27FC236}">
                <a16:creationId xmlns:a16="http://schemas.microsoft.com/office/drawing/2014/main" id="{A2494D7B-7589-7748-8BD2-C2BA1C8C6546}"/>
              </a:ext>
            </a:extLst>
          </p:cNvPr>
          <p:cNvSpPr>
            <a:spLocks noGrp="1"/>
          </p:cNvSpPr>
          <p:nvPr>
            <p:ph type="pic" sz="quarter" idx="17"/>
          </p:nvPr>
        </p:nvSpPr>
        <p:spPr>
          <a:xfrm>
            <a:off x="0" y="0"/>
            <a:ext cx="12192000" cy="6858000"/>
          </a:xfrm>
        </p:spPr>
        <p:txBody>
          <a:bodyPr/>
          <a:lstStyle>
            <a:lvl1pPr marL="0" indent="0">
              <a:buNone/>
              <a:defRPr/>
            </a:lvl1pPr>
          </a:lstStyle>
          <a:p>
            <a:r>
              <a:rPr lang="en-US"/>
              <a:t>Click icon to add picture</a:t>
            </a:r>
          </a:p>
        </p:txBody>
      </p:sp>
      <p:sp>
        <p:nvSpPr>
          <p:cNvPr id="4" name="Text Placeholder 3">
            <a:extLst>
              <a:ext uri="{FF2B5EF4-FFF2-40B4-BE49-F238E27FC236}">
                <a16:creationId xmlns:a16="http://schemas.microsoft.com/office/drawing/2014/main" id="{ACBE36CE-0579-4F42-81E3-3A9D42CB63BE}"/>
              </a:ext>
            </a:extLst>
          </p:cNvPr>
          <p:cNvSpPr>
            <a:spLocks noGrp="1"/>
          </p:cNvSpPr>
          <p:nvPr>
            <p:ph type="body" sz="quarter" idx="16" hasCustomPrompt="1"/>
          </p:nvPr>
        </p:nvSpPr>
        <p:spPr>
          <a:xfrm>
            <a:off x="7113588" y="1417637"/>
            <a:ext cx="4316412" cy="4022726"/>
          </a:xfrm>
          <a:solidFill>
            <a:srgbClr val="DC4633">
              <a:alpha val="94902"/>
            </a:srgbClr>
          </a:solidFill>
          <a:ln w="0">
            <a:solidFill>
              <a:schemeClr val="bg1">
                <a:alpha val="0"/>
              </a:schemeClr>
            </a:solidFill>
          </a:ln>
        </p:spPr>
        <p:txBody>
          <a:bodyPr>
            <a:normAutofit/>
          </a:bodyPr>
          <a:lstStyle>
            <a:lvl1pPr marL="0" indent="0">
              <a:buNone/>
              <a:defRPr sz="100">
                <a:noFill/>
              </a:defRPr>
            </a:lvl1pPr>
            <a:lvl2pPr marL="457200" indent="0">
              <a:buNone/>
              <a:defRPr sz="100">
                <a:noFill/>
              </a:defRPr>
            </a:lvl2pPr>
            <a:lvl3pPr marL="914400" indent="0">
              <a:buNone/>
              <a:defRPr sz="100">
                <a:noFill/>
              </a:defRPr>
            </a:lvl3pPr>
            <a:lvl4pPr marL="1371600" indent="0">
              <a:buNone/>
              <a:defRPr sz="100">
                <a:noFill/>
              </a:defRPr>
            </a:lvl4pPr>
            <a:lvl5pPr marL="1828800" indent="0">
              <a:buNone/>
              <a:defRPr sz="100">
                <a:noFill/>
              </a:defRPr>
            </a:lvl5pPr>
          </a:lstStyle>
          <a:p>
            <a:pPr lvl="0"/>
            <a:r>
              <a:rPr lang="en-CA"/>
              <a:t> </a:t>
            </a:r>
          </a:p>
        </p:txBody>
      </p:sp>
      <p:sp>
        <p:nvSpPr>
          <p:cNvPr id="7" name="Picture Placeholder 2">
            <a:extLst>
              <a:ext uri="{FF2B5EF4-FFF2-40B4-BE49-F238E27FC236}">
                <a16:creationId xmlns:a16="http://schemas.microsoft.com/office/drawing/2014/main" id="{E107A325-34A1-A54C-B326-42F71C84FA67}"/>
              </a:ext>
            </a:extLst>
          </p:cNvPr>
          <p:cNvSpPr>
            <a:spLocks noGrp="1"/>
          </p:cNvSpPr>
          <p:nvPr>
            <p:ph type="pic" sz="quarter" idx="15" hasCustomPrompt="1"/>
          </p:nvPr>
        </p:nvSpPr>
        <p:spPr>
          <a:xfrm>
            <a:off x="7383454" y="1691305"/>
            <a:ext cx="635047" cy="429087"/>
          </a:xfrm>
        </p:spPr>
        <p:txBody>
          <a:bodyPr wrap="square" anchor="ctr">
            <a:noAutofit/>
          </a:bodyPr>
          <a:lstStyle>
            <a:lvl1pPr marL="0" indent="0">
              <a:buNone/>
              <a:defRPr sz="600"/>
            </a:lvl1pPr>
          </a:lstStyle>
          <a:p>
            <a:r>
              <a:rPr lang="en-CA"/>
              <a:t>Add quote graphic here</a:t>
            </a:r>
          </a:p>
        </p:txBody>
      </p:sp>
      <p:sp>
        <p:nvSpPr>
          <p:cNvPr id="8" name="Content Placeholder 2">
            <a:extLst>
              <a:ext uri="{FF2B5EF4-FFF2-40B4-BE49-F238E27FC236}">
                <a16:creationId xmlns:a16="http://schemas.microsoft.com/office/drawing/2014/main" id="{D972FBA6-36B1-C743-8424-97C9843B8894}"/>
              </a:ext>
            </a:extLst>
          </p:cNvPr>
          <p:cNvSpPr>
            <a:spLocks noGrp="1"/>
          </p:cNvSpPr>
          <p:nvPr>
            <p:ph type="body" idx="1" hasCustomPrompt="1"/>
          </p:nvPr>
        </p:nvSpPr>
        <p:spPr>
          <a:xfrm>
            <a:off x="7277138" y="2157131"/>
            <a:ext cx="3795132" cy="2169987"/>
          </a:xfrm>
          <a:noFill/>
        </p:spPr>
        <p:txBody>
          <a:bodyPr lIns="91440" tIns="45720" rIns="91440">
            <a:no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11" name="Date Placeholder 3">
            <a:extLst>
              <a:ext uri="{FF2B5EF4-FFF2-40B4-BE49-F238E27FC236}">
                <a16:creationId xmlns:a16="http://schemas.microsoft.com/office/drawing/2014/main" id="{A997FCAD-E718-4F4A-95DC-568DC7D15150}"/>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8612DDD5-EE66-E446-8E65-0AD134A0D8FB}" type="datetime1">
              <a:rPr lang="en-CA" smtClean="0"/>
              <a:t>2026-10-15</a:t>
            </a:fld>
            <a:endParaRPr lang="en-CA"/>
          </a:p>
        </p:txBody>
      </p:sp>
      <p:sp>
        <p:nvSpPr>
          <p:cNvPr id="12" name="Footer Placeholder 4">
            <a:extLst>
              <a:ext uri="{FF2B5EF4-FFF2-40B4-BE49-F238E27FC236}">
                <a16:creationId xmlns:a16="http://schemas.microsoft.com/office/drawing/2014/main" id="{5A2C499F-AF7C-7745-A90D-D66D3088CC09}"/>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3" name="Slide Number Placeholder 5">
            <a:extLst>
              <a:ext uri="{FF2B5EF4-FFF2-40B4-BE49-F238E27FC236}">
                <a16:creationId xmlns:a16="http://schemas.microsoft.com/office/drawing/2014/main" id="{2797DF8F-A7DA-A649-B066-AF3F200344EE}"/>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10" name="Picture Placeholder 2">
            <a:extLst>
              <a:ext uri="{FF2B5EF4-FFF2-40B4-BE49-F238E27FC236}">
                <a16:creationId xmlns:a16="http://schemas.microsoft.com/office/drawing/2014/main" id="{E26E2E57-A0C2-B517-FBDC-D40B18F9D624}"/>
              </a:ext>
            </a:extLst>
          </p:cNvPr>
          <p:cNvSpPr>
            <a:spLocks noGrp="1" noChangeAspect="1"/>
          </p:cNvSpPr>
          <p:nvPr>
            <p:ph type="pic" sz="quarter" idx="13" hasCustomPrompt="1"/>
          </p:nvPr>
        </p:nvSpPr>
        <p:spPr>
          <a:xfrm>
            <a:off x="7363807" y="4369257"/>
            <a:ext cx="914400" cy="9144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6" name="Text Placeholder 4">
            <a:extLst>
              <a:ext uri="{FF2B5EF4-FFF2-40B4-BE49-F238E27FC236}">
                <a16:creationId xmlns:a16="http://schemas.microsoft.com/office/drawing/2014/main" id="{0308F3B3-41F3-3F87-059F-7A997D186687}"/>
              </a:ext>
            </a:extLst>
          </p:cNvPr>
          <p:cNvSpPr>
            <a:spLocks noGrp="1"/>
          </p:cNvSpPr>
          <p:nvPr>
            <p:ph type="body" sz="quarter" idx="14" hasCustomPrompt="1"/>
          </p:nvPr>
        </p:nvSpPr>
        <p:spPr>
          <a:xfrm>
            <a:off x="8403908" y="4592142"/>
            <a:ext cx="2735270"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Tree>
    <p:extLst>
      <p:ext uri="{BB962C8B-B14F-4D97-AF65-F5344CB8AC3E}">
        <p14:creationId xmlns:p14="http://schemas.microsoft.com/office/powerpoint/2010/main" val="2522468620"/>
      </p:ext>
    </p:extLst>
  </p:cSld>
  <p:clrMapOvr>
    <a:overrideClrMapping bg1="dk1" tx1="lt1" bg2="dk2" tx2="lt1" accent1="accent1" accent2="accent2" accent3="accent3" accent4="accent4" accent5="accent5" accent6="accent6" hlink="hlink" folHlink="folHlink"/>
  </p:clrMapOvr>
  <p:extLst>
    <p:ext uri="{DCECCB84-F9BA-43D5-87BE-67443E8EF086}">
      <p15:sldGuideLst xmlns:p15="http://schemas.microsoft.com/office/powerpoint/2012/main">
        <p15:guide id="1" pos="480">
          <p15:clr>
            <a:srgbClr val="FBAE40"/>
          </p15:clr>
        </p15:guide>
        <p15:guide id="2" pos="720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1_Quote - Photo, Light Box">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13" name="Title 21">
            <a:extLst>
              <a:ext uri="{FF2B5EF4-FFF2-40B4-BE49-F238E27FC236}">
                <a16:creationId xmlns:a16="http://schemas.microsoft.com/office/drawing/2014/main" id="{72B287F2-1F1D-7646-9577-24C43117812A}"/>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6" name="Picture Placeholder 5">
            <a:extLst>
              <a:ext uri="{FF2B5EF4-FFF2-40B4-BE49-F238E27FC236}">
                <a16:creationId xmlns:a16="http://schemas.microsoft.com/office/drawing/2014/main" id="{A2494D7B-7589-7748-8BD2-C2BA1C8C6546}"/>
              </a:ext>
            </a:extLst>
          </p:cNvPr>
          <p:cNvSpPr>
            <a:spLocks noGrp="1"/>
          </p:cNvSpPr>
          <p:nvPr>
            <p:ph type="pic" sz="quarter" idx="17"/>
          </p:nvPr>
        </p:nvSpPr>
        <p:spPr>
          <a:xfrm>
            <a:off x="0" y="0"/>
            <a:ext cx="12192000" cy="6858000"/>
          </a:xfrm>
        </p:spPr>
        <p:txBody>
          <a:bodyPr/>
          <a:lstStyle>
            <a:lvl1pPr marL="0" indent="0">
              <a:buNone/>
              <a:defRPr/>
            </a:lvl1pPr>
          </a:lstStyle>
          <a:p>
            <a:r>
              <a:rPr lang="en-US"/>
              <a:t>Click icon to add picture</a:t>
            </a:r>
          </a:p>
        </p:txBody>
      </p:sp>
      <p:sp>
        <p:nvSpPr>
          <p:cNvPr id="4" name="Text Placeholder 3">
            <a:extLst>
              <a:ext uri="{FF2B5EF4-FFF2-40B4-BE49-F238E27FC236}">
                <a16:creationId xmlns:a16="http://schemas.microsoft.com/office/drawing/2014/main" id="{ACBE36CE-0579-4F42-81E3-3A9D42CB63BE}"/>
              </a:ext>
            </a:extLst>
          </p:cNvPr>
          <p:cNvSpPr>
            <a:spLocks noGrp="1"/>
          </p:cNvSpPr>
          <p:nvPr>
            <p:ph type="body" sz="quarter" idx="16" hasCustomPrompt="1"/>
          </p:nvPr>
        </p:nvSpPr>
        <p:spPr>
          <a:xfrm>
            <a:off x="762000" y="1417637"/>
            <a:ext cx="4316412" cy="4022726"/>
          </a:xfrm>
          <a:solidFill>
            <a:schemeClr val="bg1"/>
          </a:solidFill>
          <a:ln w="0">
            <a:solidFill>
              <a:schemeClr val="bg1">
                <a:alpha val="0"/>
              </a:schemeClr>
            </a:solidFill>
          </a:ln>
        </p:spPr>
        <p:txBody>
          <a:bodyPr>
            <a:normAutofit/>
          </a:bodyPr>
          <a:lstStyle>
            <a:lvl1pPr marL="0" indent="0">
              <a:buNone/>
              <a:defRPr sz="100">
                <a:noFill/>
              </a:defRPr>
            </a:lvl1pPr>
            <a:lvl2pPr marL="457200" indent="0">
              <a:buNone/>
              <a:defRPr sz="100">
                <a:noFill/>
              </a:defRPr>
            </a:lvl2pPr>
            <a:lvl3pPr marL="914400" indent="0">
              <a:buNone/>
              <a:defRPr sz="100">
                <a:noFill/>
              </a:defRPr>
            </a:lvl3pPr>
            <a:lvl4pPr marL="1371600" indent="0">
              <a:buNone/>
              <a:defRPr sz="100">
                <a:noFill/>
              </a:defRPr>
            </a:lvl4pPr>
            <a:lvl5pPr marL="1828800" indent="0">
              <a:buNone/>
              <a:defRPr sz="100">
                <a:noFill/>
              </a:defRPr>
            </a:lvl5pPr>
          </a:lstStyle>
          <a:p>
            <a:pPr lvl="0"/>
            <a:r>
              <a:rPr lang="en-CA"/>
              <a:t> </a:t>
            </a:r>
          </a:p>
        </p:txBody>
      </p:sp>
      <p:sp>
        <p:nvSpPr>
          <p:cNvPr id="7" name="Picture Placeholder 2">
            <a:extLst>
              <a:ext uri="{FF2B5EF4-FFF2-40B4-BE49-F238E27FC236}">
                <a16:creationId xmlns:a16="http://schemas.microsoft.com/office/drawing/2014/main" id="{E107A325-34A1-A54C-B326-42F71C84FA67}"/>
              </a:ext>
            </a:extLst>
          </p:cNvPr>
          <p:cNvSpPr>
            <a:spLocks noGrp="1"/>
          </p:cNvSpPr>
          <p:nvPr>
            <p:ph type="pic" sz="quarter" idx="15" hasCustomPrompt="1"/>
          </p:nvPr>
        </p:nvSpPr>
        <p:spPr>
          <a:xfrm>
            <a:off x="1031866" y="1691305"/>
            <a:ext cx="635047" cy="429087"/>
          </a:xfrm>
        </p:spPr>
        <p:txBody>
          <a:bodyPr wrap="square" anchor="ctr">
            <a:noAutofit/>
          </a:bodyPr>
          <a:lstStyle>
            <a:lvl1pPr marL="0" indent="0">
              <a:buNone/>
              <a:defRPr sz="600"/>
            </a:lvl1pPr>
          </a:lstStyle>
          <a:p>
            <a:r>
              <a:rPr lang="en-CA"/>
              <a:t>Add quote graphic here</a:t>
            </a:r>
          </a:p>
        </p:txBody>
      </p:sp>
      <p:sp>
        <p:nvSpPr>
          <p:cNvPr id="10" name="Date Placeholder 3">
            <a:extLst>
              <a:ext uri="{FF2B5EF4-FFF2-40B4-BE49-F238E27FC236}">
                <a16:creationId xmlns:a16="http://schemas.microsoft.com/office/drawing/2014/main" id="{01684734-1509-7E44-A078-09DDA3D8EA07}"/>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AD898DEA-DA6B-EB46-8B23-14C37EE46E93}" type="datetime1">
              <a:rPr lang="en-CA" smtClean="0"/>
              <a:t>2026-10-15</a:t>
            </a:fld>
            <a:endParaRPr lang="en-CA"/>
          </a:p>
        </p:txBody>
      </p:sp>
      <p:sp>
        <p:nvSpPr>
          <p:cNvPr id="11" name="Footer Placeholder 4">
            <a:extLst>
              <a:ext uri="{FF2B5EF4-FFF2-40B4-BE49-F238E27FC236}">
                <a16:creationId xmlns:a16="http://schemas.microsoft.com/office/drawing/2014/main" id="{20B57C5F-48F9-BD4A-9AC2-9A26E10386D1}"/>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12" name="Slide Number Placeholder 5">
            <a:extLst>
              <a:ext uri="{FF2B5EF4-FFF2-40B4-BE49-F238E27FC236}">
                <a16:creationId xmlns:a16="http://schemas.microsoft.com/office/drawing/2014/main" id="{7F9E328D-9FE1-2D40-B5F2-401DF0D4BFAF}"/>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
        <p:nvSpPr>
          <p:cNvPr id="3" name="Content Placeholder 2">
            <a:extLst>
              <a:ext uri="{FF2B5EF4-FFF2-40B4-BE49-F238E27FC236}">
                <a16:creationId xmlns:a16="http://schemas.microsoft.com/office/drawing/2014/main" id="{C194768F-2272-7487-DDB5-22F9280DE9F2}"/>
              </a:ext>
            </a:extLst>
          </p:cNvPr>
          <p:cNvSpPr>
            <a:spLocks noGrp="1"/>
          </p:cNvSpPr>
          <p:nvPr>
            <p:ph type="body" idx="1" hasCustomPrompt="1"/>
          </p:nvPr>
        </p:nvSpPr>
        <p:spPr>
          <a:xfrm>
            <a:off x="925550" y="2157131"/>
            <a:ext cx="3795132" cy="2169987"/>
          </a:xfrm>
          <a:noFill/>
        </p:spPr>
        <p:txBody>
          <a:bodyPr lIns="91440" tIns="45720" rIns="91440">
            <a:no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17" name="Picture Placeholder 2">
            <a:extLst>
              <a:ext uri="{FF2B5EF4-FFF2-40B4-BE49-F238E27FC236}">
                <a16:creationId xmlns:a16="http://schemas.microsoft.com/office/drawing/2014/main" id="{D1273AC1-8ACC-0FD5-F000-4B3D2C4626EB}"/>
              </a:ext>
            </a:extLst>
          </p:cNvPr>
          <p:cNvSpPr>
            <a:spLocks noGrp="1" noChangeAspect="1"/>
          </p:cNvSpPr>
          <p:nvPr>
            <p:ph type="pic" sz="quarter" idx="13" hasCustomPrompt="1"/>
          </p:nvPr>
        </p:nvSpPr>
        <p:spPr>
          <a:xfrm>
            <a:off x="1012219" y="4369257"/>
            <a:ext cx="914400" cy="9144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6" name="Text Placeholder 4">
            <a:extLst>
              <a:ext uri="{FF2B5EF4-FFF2-40B4-BE49-F238E27FC236}">
                <a16:creationId xmlns:a16="http://schemas.microsoft.com/office/drawing/2014/main" id="{16E2F5E1-6B0E-07AC-3EA0-A7A885D3E414}"/>
              </a:ext>
            </a:extLst>
          </p:cNvPr>
          <p:cNvSpPr>
            <a:spLocks noGrp="1"/>
          </p:cNvSpPr>
          <p:nvPr>
            <p:ph type="body" sz="quarter" idx="14" hasCustomPrompt="1"/>
          </p:nvPr>
        </p:nvSpPr>
        <p:spPr>
          <a:xfrm>
            <a:off x="2052320" y="4592142"/>
            <a:ext cx="2735270"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Tree>
    <p:extLst>
      <p:ext uri="{BB962C8B-B14F-4D97-AF65-F5344CB8AC3E}">
        <p14:creationId xmlns:p14="http://schemas.microsoft.com/office/powerpoint/2010/main" val="37981553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480">
          <p15:clr>
            <a:srgbClr val="FBAE40"/>
          </p15:clr>
        </p15:guide>
        <p15:guide id="2" pos="7200">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Quote - Caret Centre">
    <p:spTree>
      <p:nvGrpSpPr>
        <p:cNvPr id="1" name=""/>
        <p:cNvGrpSpPr/>
        <p:nvPr/>
      </p:nvGrpSpPr>
      <p:grpSpPr>
        <a:xfrm>
          <a:off x="0" y="0"/>
          <a:ext cx="0" cy="0"/>
          <a:chOff x="0" y="0"/>
          <a:chExt cx="0" cy="0"/>
        </a:xfrm>
      </p:grpSpPr>
      <p:sp>
        <p:nvSpPr>
          <p:cNvPr id="13" name="Title 21">
            <a:extLst>
              <a:ext uri="{FF2B5EF4-FFF2-40B4-BE49-F238E27FC236}">
                <a16:creationId xmlns:a16="http://schemas.microsoft.com/office/drawing/2014/main" id="{96CB9824-D180-3B45-BCF0-C585AA3036DA}"/>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pic>
        <p:nvPicPr>
          <p:cNvPr id="14" name="Picture 13">
            <a:extLst>
              <a:ext uri="{FF2B5EF4-FFF2-40B4-BE49-F238E27FC236}">
                <a16:creationId xmlns:a16="http://schemas.microsoft.com/office/drawing/2014/main" id="{EEBECD8F-3F15-1849-9853-9EDBB561FD32}"/>
              </a:ext>
            </a:extLst>
          </p:cNvPr>
          <p:cNvPicPr>
            <a:picLocks noChangeAspect="1"/>
          </p:cNvPicPr>
          <p:nvPr userDrawn="1"/>
        </p:nvPicPr>
        <p:blipFill>
          <a:blip r:embed="rId2"/>
          <a:stretch>
            <a:fillRect/>
          </a:stretch>
        </p:blipFill>
        <p:spPr>
          <a:xfrm>
            <a:off x="5647354" y="409262"/>
            <a:ext cx="897292" cy="458755"/>
          </a:xfrm>
          <a:prstGeom prst="rect">
            <a:avLst/>
          </a:prstGeom>
        </p:spPr>
      </p:pic>
      <p:sp>
        <p:nvSpPr>
          <p:cNvPr id="12" name="Content Placeholder 2">
            <a:extLst>
              <a:ext uri="{FF2B5EF4-FFF2-40B4-BE49-F238E27FC236}">
                <a16:creationId xmlns:a16="http://schemas.microsoft.com/office/drawing/2014/main" id="{21C89225-E2D1-5B44-B072-A7ABD14D52F0}"/>
              </a:ext>
            </a:extLst>
          </p:cNvPr>
          <p:cNvSpPr>
            <a:spLocks noGrp="1"/>
          </p:cNvSpPr>
          <p:nvPr>
            <p:ph type="body" idx="1" hasCustomPrompt="1"/>
          </p:nvPr>
        </p:nvSpPr>
        <p:spPr>
          <a:xfrm>
            <a:off x="2540908" y="1628775"/>
            <a:ext cx="7110184" cy="2386283"/>
          </a:xfrm>
        </p:spPr>
        <p:txBody>
          <a:bodyPr anchor="ctr" anchorCtr="0">
            <a:noAutofit/>
          </a:bodyPr>
          <a:lstStyle>
            <a:lvl1pPr marL="0" indent="0" algn="ctr">
              <a:lnSpc>
                <a:spcPct val="100000"/>
              </a:lnSpc>
              <a:spcBef>
                <a:spcPts val="1600"/>
              </a:spcBef>
              <a:buNone/>
              <a:defRPr sz="2200" b="0" i="0">
                <a:latin typeface="Times" pitchFamily="2" charset="0"/>
              </a:defRPr>
            </a:lvl1pPr>
          </a:lstStyle>
          <a:p>
            <a:pPr lvl="0"/>
            <a:r>
              <a:rPr lang="en-CA"/>
              <a:t>Click to add quote text</a:t>
            </a:r>
          </a:p>
        </p:txBody>
      </p:sp>
      <p:sp>
        <p:nvSpPr>
          <p:cNvPr id="3" name="Picture Placeholder 2">
            <a:extLst>
              <a:ext uri="{FF2B5EF4-FFF2-40B4-BE49-F238E27FC236}">
                <a16:creationId xmlns:a16="http://schemas.microsoft.com/office/drawing/2014/main" id="{D997E6A2-C6E8-454B-9B1F-479B38514FDF}"/>
              </a:ext>
            </a:extLst>
          </p:cNvPr>
          <p:cNvSpPr>
            <a:spLocks noGrp="1" noChangeAspect="1"/>
          </p:cNvSpPr>
          <p:nvPr>
            <p:ph type="pic" sz="quarter" idx="13" hasCustomPrompt="1"/>
          </p:nvPr>
        </p:nvSpPr>
        <p:spPr>
          <a:xfrm>
            <a:off x="5638800" y="4089059"/>
            <a:ext cx="914400" cy="9144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5" name="Text Placeholder 4">
            <a:extLst>
              <a:ext uri="{FF2B5EF4-FFF2-40B4-BE49-F238E27FC236}">
                <a16:creationId xmlns:a16="http://schemas.microsoft.com/office/drawing/2014/main" id="{383D3051-3807-524C-BA10-05C263A690AC}"/>
              </a:ext>
            </a:extLst>
          </p:cNvPr>
          <p:cNvSpPr>
            <a:spLocks noGrp="1"/>
          </p:cNvSpPr>
          <p:nvPr>
            <p:ph type="body" sz="quarter" idx="14" hasCustomPrompt="1"/>
          </p:nvPr>
        </p:nvSpPr>
        <p:spPr>
          <a:xfrm>
            <a:off x="2540908" y="5077460"/>
            <a:ext cx="7110184" cy="691515"/>
          </a:xfrm>
        </p:spPr>
        <p:txBody>
          <a:bodyPr>
            <a:noAutofit/>
          </a:bodyPr>
          <a:lstStyle>
            <a:lvl1pPr marL="0" indent="0" algn="ctr">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CD907DBB-F883-8744-8E5B-DAD1898CEB39}"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773234374"/>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_Quote - Caret Outline">
    <p:spTree>
      <p:nvGrpSpPr>
        <p:cNvPr id="1" name=""/>
        <p:cNvGrpSpPr/>
        <p:nvPr/>
      </p:nvGrpSpPr>
      <p:grpSpPr>
        <a:xfrm>
          <a:off x="0" y="0"/>
          <a:ext cx="0" cy="0"/>
          <a:chOff x="0" y="0"/>
          <a:chExt cx="0" cy="0"/>
        </a:xfrm>
      </p:grpSpPr>
      <p:sp>
        <p:nvSpPr>
          <p:cNvPr id="18" name="Title 21">
            <a:extLst>
              <a:ext uri="{FF2B5EF4-FFF2-40B4-BE49-F238E27FC236}">
                <a16:creationId xmlns:a16="http://schemas.microsoft.com/office/drawing/2014/main" id="{18DB0B79-3686-D644-A3EF-C076F083A46B}"/>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pic>
        <p:nvPicPr>
          <p:cNvPr id="13" name="Picture 12">
            <a:extLst>
              <a:ext uri="{FF2B5EF4-FFF2-40B4-BE49-F238E27FC236}">
                <a16:creationId xmlns:a16="http://schemas.microsoft.com/office/drawing/2014/main" id="{6504C069-273A-4F44-998A-E47B4AD126E9}"/>
              </a:ext>
            </a:extLst>
          </p:cNvPr>
          <p:cNvPicPr>
            <a:picLocks noChangeAspect="1"/>
          </p:cNvPicPr>
          <p:nvPr userDrawn="1"/>
        </p:nvPicPr>
        <p:blipFill rotWithShape="1">
          <a:blip r:embed="rId2">
            <a:alphaModFix amt="40000"/>
          </a:blip>
          <a:srcRect l="1820" t="-3413" r="29666" b="7896"/>
          <a:stretch/>
        </p:blipFill>
        <p:spPr>
          <a:xfrm>
            <a:off x="3948051" y="1111346"/>
            <a:ext cx="8243949" cy="5746654"/>
          </a:xfrm>
          <a:prstGeom prst="rect">
            <a:avLst/>
          </a:prstGeom>
        </p:spPr>
      </p:pic>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F0BBA188-7DE9-E74A-A729-F4947148E915}"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
        <p:nvSpPr>
          <p:cNvPr id="14" name="Picture Placeholder 2">
            <a:extLst>
              <a:ext uri="{FF2B5EF4-FFF2-40B4-BE49-F238E27FC236}">
                <a16:creationId xmlns:a16="http://schemas.microsoft.com/office/drawing/2014/main" id="{0E6DD0F2-DAD6-B143-B424-A51285AB6EA0}"/>
              </a:ext>
            </a:extLst>
          </p:cNvPr>
          <p:cNvSpPr>
            <a:spLocks noGrp="1"/>
          </p:cNvSpPr>
          <p:nvPr>
            <p:ph type="pic" sz="quarter" idx="15" hasCustomPrompt="1"/>
          </p:nvPr>
        </p:nvSpPr>
        <p:spPr>
          <a:xfrm>
            <a:off x="868316" y="1080244"/>
            <a:ext cx="635047" cy="429087"/>
          </a:xfrm>
        </p:spPr>
        <p:txBody>
          <a:bodyPr wrap="square" anchor="ctr">
            <a:noAutofit/>
          </a:bodyPr>
          <a:lstStyle>
            <a:lvl1pPr marL="0" indent="0">
              <a:buNone/>
              <a:defRPr sz="600"/>
            </a:lvl1pPr>
          </a:lstStyle>
          <a:p>
            <a:r>
              <a:rPr lang="en-CA"/>
              <a:t>Add quote graphic here</a:t>
            </a:r>
          </a:p>
        </p:txBody>
      </p:sp>
      <p:sp>
        <p:nvSpPr>
          <p:cNvPr id="15" name="Content Placeholder 2">
            <a:extLst>
              <a:ext uri="{FF2B5EF4-FFF2-40B4-BE49-F238E27FC236}">
                <a16:creationId xmlns:a16="http://schemas.microsoft.com/office/drawing/2014/main" id="{3B85C700-D09B-1341-9627-A8A0D1B7AE67}"/>
              </a:ext>
            </a:extLst>
          </p:cNvPr>
          <p:cNvSpPr>
            <a:spLocks noGrp="1"/>
          </p:cNvSpPr>
          <p:nvPr>
            <p:ph type="body" idx="1" hasCustomPrompt="1"/>
          </p:nvPr>
        </p:nvSpPr>
        <p:spPr>
          <a:xfrm>
            <a:off x="762000" y="1590675"/>
            <a:ext cx="5029200" cy="2238379"/>
          </a:xfrm>
          <a:noFill/>
        </p:spPr>
        <p:txBody>
          <a:bodyPr lIns="91440" tIns="45720" rIns="91440">
            <a:no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3" name="Picture Placeholder 2">
            <a:extLst>
              <a:ext uri="{FF2B5EF4-FFF2-40B4-BE49-F238E27FC236}">
                <a16:creationId xmlns:a16="http://schemas.microsoft.com/office/drawing/2014/main" id="{1CA4D473-F9F0-919B-D4DD-FFB43DEAFB8E}"/>
              </a:ext>
            </a:extLst>
          </p:cNvPr>
          <p:cNvSpPr>
            <a:spLocks noGrp="1" noChangeAspect="1"/>
          </p:cNvSpPr>
          <p:nvPr>
            <p:ph type="pic" sz="quarter" idx="13" hasCustomPrompt="1"/>
          </p:nvPr>
        </p:nvSpPr>
        <p:spPr>
          <a:xfrm>
            <a:off x="858156" y="4037279"/>
            <a:ext cx="914400" cy="9144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17" name="Text Placeholder 4">
            <a:extLst>
              <a:ext uri="{FF2B5EF4-FFF2-40B4-BE49-F238E27FC236}">
                <a16:creationId xmlns:a16="http://schemas.microsoft.com/office/drawing/2014/main" id="{A244E745-CA21-514D-B1CC-FBD53E0600B5}"/>
              </a:ext>
            </a:extLst>
          </p:cNvPr>
          <p:cNvSpPr>
            <a:spLocks noGrp="1"/>
          </p:cNvSpPr>
          <p:nvPr>
            <p:ph type="body" sz="quarter" idx="14" hasCustomPrompt="1"/>
          </p:nvPr>
        </p:nvSpPr>
        <p:spPr>
          <a:xfrm>
            <a:off x="1910080" y="4148722"/>
            <a:ext cx="3881120"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Tree>
    <p:extLst>
      <p:ext uri="{BB962C8B-B14F-4D97-AF65-F5344CB8AC3E}">
        <p14:creationId xmlns:p14="http://schemas.microsoft.com/office/powerpoint/2010/main" val="1156044205"/>
      </p:ext>
    </p:extLst>
  </p:cSld>
  <p:clrMapOvr>
    <a:masterClrMapping/>
  </p:clrMapOvr>
  <p:extLst>
    <p:ext uri="{DCECCB84-F9BA-43D5-87BE-67443E8EF086}">
      <p15:sldGuideLst xmlns:p15="http://schemas.microsoft.com/office/powerpoint/2012/main">
        <p15:guide id="3" pos="480">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Quote - Caret Solid">
    <p:spTree>
      <p:nvGrpSpPr>
        <p:cNvPr id="1" name=""/>
        <p:cNvGrpSpPr/>
        <p:nvPr/>
      </p:nvGrpSpPr>
      <p:grpSpPr>
        <a:xfrm>
          <a:off x="0" y="0"/>
          <a:ext cx="0" cy="0"/>
          <a:chOff x="0" y="0"/>
          <a:chExt cx="0" cy="0"/>
        </a:xfrm>
      </p:grpSpPr>
      <p:sp>
        <p:nvSpPr>
          <p:cNvPr id="20" name="Title 21">
            <a:extLst>
              <a:ext uri="{FF2B5EF4-FFF2-40B4-BE49-F238E27FC236}">
                <a16:creationId xmlns:a16="http://schemas.microsoft.com/office/drawing/2014/main" id="{76B63AED-8803-184C-884D-1CBBBC81E2A2}"/>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pic>
        <p:nvPicPr>
          <p:cNvPr id="13" name="Picture 12">
            <a:extLst>
              <a:ext uri="{FF2B5EF4-FFF2-40B4-BE49-F238E27FC236}">
                <a16:creationId xmlns:a16="http://schemas.microsoft.com/office/drawing/2014/main" id="{F96D9D7E-EB46-9841-B85B-B38EFB95E948}"/>
              </a:ext>
            </a:extLst>
          </p:cNvPr>
          <p:cNvPicPr>
            <a:picLocks noChangeAspect="1"/>
          </p:cNvPicPr>
          <p:nvPr userDrawn="1"/>
        </p:nvPicPr>
        <p:blipFill rotWithShape="1">
          <a:blip r:embed="rId2">
            <a:alphaModFix amt="39000"/>
          </a:blip>
          <a:srcRect l="-3644" t="-25966" r="27535" b="151"/>
          <a:stretch/>
        </p:blipFill>
        <p:spPr>
          <a:xfrm>
            <a:off x="3894820" y="0"/>
            <a:ext cx="8297180" cy="6858000"/>
          </a:xfrm>
          <a:prstGeom prst="rect">
            <a:avLst/>
          </a:prstGeom>
        </p:spPr>
      </p:pic>
      <p:sp>
        <p:nvSpPr>
          <p:cNvPr id="12" name="Picture Placeholder 2">
            <a:extLst>
              <a:ext uri="{FF2B5EF4-FFF2-40B4-BE49-F238E27FC236}">
                <a16:creationId xmlns:a16="http://schemas.microsoft.com/office/drawing/2014/main" id="{D3697183-5994-924B-B7EB-809F7D7CED19}"/>
              </a:ext>
            </a:extLst>
          </p:cNvPr>
          <p:cNvSpPr>
            <a:spLocks noGrp="1"/>
          </p:cNvSpPr>
          <p:nvPr>
            <p:ph type="pic" sz="quarter" idx="15" hasCustomPrompt="1"/>
          </p:nvPr>
        </p:nvSpPr>
        <p:spPr>
          <a:xfrm>
            <a:off x="868316" y="1080244"/>
            <a:ext cx="635047" cy="429087"/>
          </a:xfrm>
        </p:spPr>
        <p:txBody>
          <a:bodyPr wrap="square" anchor="ctr">
            <a:noAutofit/>
          </a:bodyPr>
          <a:lstStyle>
            <a:lvl1pPr marL="0" indent="0">
              <a:buNone/>
              <a:defRPr sz="600"/>
            </a:lvl1pPr>
          </a:lstStyle>
          <a:p>
            <a:r>
              <a:rPr lang="en-CA"/>
              <a:t>Add quote graphic here</a:t>
            </a:r>
          </a:p>
        </p:txBody>
      </p:sp>
      <p:sp>
        <p:nvSpPr>
          <p:cNvPr id="14" name="Content Placeholder 2">
            <a:extLst>
              <a:ext uri="{FF2B5EF4-FFF2-40B4-BE49-F238E27FC236}">
                <a16:creationId xmlns:a16="http://schemas.microsoft.com/office/drawing/2014/main" id="{DA1902DA-7050-A846-BADD-F38E153E793A}"/>
              </a:ext>
            </a:extLst>
          </p:cNvPr>
          <p:cNvSpPr>
            <a:spLocks noGrp="1"/>
          </p:cNvSpPr>
          <p:nvPr>
            <p:ph type="body" idx="1" hasCustomPrompt="1"/>
          </p:nvPr>
        </p:nvSpPr>
        <p:spPr>
          <a:xfrm>
            <a:off x="762000" y="1590675"/>
            <a:ext cx="5029200" cy="2238379"/>
          </a:xfrm>
          <a:noFill/>
        </p:spPr>
        <p:txBody>
          <a:bodyPr lIns="91440" tIns="45720" rIns="91440">
            <a:noAutofit/>
          </a:bodyPr>
          <a:lstStyle>
            <a:lvl1pPr marL="0" indent="0">
              <a:lnSpc>
                <a:spcPct val="100000"/>
              </a:lnSpc>
              <a:spcBef>
                <a:spcPts val="1600"/>
              </a:spcBef>
              <a:buNone/>
              <a:defRPr sz="2200" b="0" i="0">
                <a:latin typeface="Times" pitchFamily="2" charset="0"/>
              </a:defRPr>
            </a:lvl1pPr>
          </a:lstStyle>
          <a:p>
            <a:pPr lvl="0"/>
            <a:r>
              <a:rPr lang="en-CA"/>
              <a:t>Click to add quote text</a:t>
            </a:r>
          </a:p>
        </p:txBody>
      </p:sp>
      <p:sp>
        <p:nvSpPr>
          <p:cNvPr id="2" name="Picture Placeholder 2">
            <a:extLst>
              <a:ext uri="{FF2B5EF4-FFF2-40B4-BE49-F238E27FC236}">
                <a16:creationId xmlns:a16="http://schemas.microsoft.com/office/drawing/2014/main" id="{9B65A7A0-E06C-8B0E-9CD3-0BFF7AFC9AEF}"/>
              </a:ext>
            </a:extLst>
          </p:cNvPr>
          <p:cNvSpPr>
            <a:spLocks noGrp="1" noChangeAspect="1"/>
          </p:cNvSpPr>
          <p:nvPr>
            <p:ph type="pic" sz="quarter" idx="13" hasCustomPrompt="1"/>
          </p:nvPr>
        </p:nvSpPr>
        <p:spPr>
          <a:xfrm>
            <a:off x="858156" y="4037279"/>
            <a:ext cx="914400" cy="914400"/>
          </a:xfrm>
          <a:prstGeom prst="ellipse">
            <a:avLst/>
          </a:prstGeom>
        </p:spPr>
        <p:txBody>
          <a:bodyPr lIns="0" tIns="0" rIns="0" bIns="0" anchor="ctr" anchorCtr="0">
            <a:normAutofit/>
          </a:bodyPr>
          <a:lstStyle>
            <a:lvl1pPr marL="0" indent="0" algn="ctr">
              <a:buNone/>
              <a:defRPr sz="900"/>
            </a:lvl1pPr>
          </a:lstStyle>
          <a:p>
            <a:r>
              <a:rPr lang="en-CA"/>
              <a:t>Add headshot here</a:t>
            </a:r>
          </a:p>
        </p:txBody>
      </p:sp>
      <p:sp>
        <p:nvSpPr>
          <p:cNvPr id="3" name="Text Placeholder 4">
            <a:extLst>
              <a:ext uri="{FF2B5EF4-FFF2-40B4-BE49-F238E27FC236}">
                <a16:creationId xmlns:a16="http://schemas.microsoft.com/office/drawing/2014/main" id="{B66FDDDC-F2FF-C6B0-5DC6-5FC03D9CE0CE}"/>
              </a:ext>
            </a:extLst>
          </p:cNvPr>
          <p:cNvSpPr>
            <a:spLocks noGrp="1"/>
          </p:cNvSpPr>
          <p:nvPr>
            <p:ph type="body" sz="quarter" idx="14" hasCustomPrompt="1"/>
          </p:nvPr>
        </p:nvSpPr>
        <p:spPr>
          <a:xfrm>
            <a:off x="1910080" y="4148722"/>
            <a:ext cx="3881120" cy="691515"/>
          </a:xfrm>
        </p:spPr>
        <p:txBody>
          <a:bodyPr>
            <a:noAutofit/>
          </a:bodyPr>
          <a:lstStyle>
            <a:lvl1pPr marL="0" indent="0">
              <a:spcBef>
                <a:spcPts val="0"/>
              </a:spcBef>
              <a:buNone/>
              <a:defRPr sz="1200" b="0"/>
            </a:lvl1pPr>
            <a:lvl2pPr marL="6350" indent="0">
              <a:spcBef>
                <a:spcPts val="0"/>
              </a:spcBef>
              <a:buNone/>
              <a:tabLst/>
              <a:defRPr sz="1200"/>
            </a:lvl2pPr>
          </a:lstStyle>
          <a:p>
            <a:pPr lvl="0"/>
            <a:r>
              <a:rPr lang="en-CA"/>
              <a:t>First Name Last Name</a:t>
            </a:r>
            <a:br>
              <a:rPr lang="en-CA"/>
            </a:br>
            <a:r>
              <a:rPr lang="en-CA"/>
              <a:t>Title</a:t>
            </a:r>
          </a:p>
        </p:txBody>
      </p:sp>
      <p:sp>
        <p:nvSpPr>
          <p:cNvPr id="9" name="Date Placeholder 8">
            <a:extLst>
              <a:ext uri="{FF2B5EF4-FFF2-40B4-BE49-F238E27FC236}">
                <a16:creationId xmlns:a16="http://schemas.microsoft.com/office/drawing/2014/main" id="{ED3ADAE4-81A6-A640-8EA4-DDF893E803D9}"/>
              </a:ext>
            </a:extLst>
          </p:cNvPr>
          <p:cNvSpPr>
            <a:spLocks noGrp="1"/>
          </p:cNvSpPr>
          <p:nvPr>
            <p:ph type="dt" sz="half" idx="10"/>
          </p:nvPr>
        </p:nvSpPr>
        <p:spPr/>
        <p:txBody>
          <a:bodyPr/>
          <a:lstStyle/>
          <a:p>
            <a:fld id="{4FE2773E-DFB3-194C-AE32-75EF3CE7EC69}" type="datetime1">
              <a:rPr lang="en-CA" smtClean="0"/>
              <a:t>2026-10-15</a:t>
            </a:fld>
            <a:endParaRPr lang="en-CA"/>
          </a:p>
        </p:txBody>
      </p:sp>
      <p:sp>
        <p:nvSpPr>
          <p:cNvPr id="10" name="Footer Placeholder 9">
            <a:extLst>
              <a:ext uri="{FF2B5EF4-FFF2-40B4-BE49-F238E27FC236}">
                <a16:creationId xmlns:a16="http://schemas.microsoft.com/office/drawing/2014/main" id="{A6289A60-ECF2-FD44-8635-5921A726EA7E}"/>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5447FBC3-6822-5941-AB52-58311291D9B3}"/>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1384945718"/>
      </p:ext>
    </p:extLst>
  </p:cSld>
  <p:clrMapOvr>
    <a:masterClrMapping/>
  </p:clrMapOvr>
  <p:extLst>
    <p:ext uri="{DCECCB84-F9BA-43D5-87BE-67443E8EF086}">
      <p15:sldGuideLst xmlns:p15="http://schemas.microsoft.com/office/powerpoint/2012/main">
        <p15:guide id="2" pos="4203">
          <p15:clr>
            <a:srgbClr val="FBAE40"/>
          </p15:clr>
        </p15:guide>
        <p15:guide id="3" pos="480">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1_Video">
    <p:spTree>
      <p:nvGrpSpPr>
        <p:cNvPr id="1" name=""/>
        <p:cNvGrpSpPr/>
        <p:nvPr/>
      </p:nvGrpSpPr>
      <p:grpSpPr>
        <a:xfrm>
          <a:off x="0" y="0"/>
          <a:ext cx="0" cy="0"/>
          <a:chOff x="0" y="0"/>
          <a:chExt cx="0" cy="0"/>
        </a:xfrm>
      </p:grpSpPr>
      <p:sp>
        <p:nvSpPr>
          <p:cNvPr id="3" name="Title 21">
            <a:extLst>
              <a:ext uri="{FF2B5EF4-FFF2-40B4-BE49-F238E27FC236}">
                <a16:creationId xmlns:a16="http://schemas.microsoft.com/office/drawing/2014/main" id="{D884024C-A553-3D46-AF15-089E65BE161E}"/>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4" name="Media Placeholder 2">
            <a:extLst>
              <a:ext uri="{FF2B5EF4-FFF2-40B4-BE49-F238E27FC236}">
                <a16:creationId xmlns:a16="http://schemas.microsoft.com/office/drawing/2014/main" id="{B08A1DBD-0DD6-9A4C-A0E5-F7B42055330F}"/>
              </a:ext>
            </a:extLst>
          </p:cNvPr>
          <p:cNvSpPr>
            <a:spLocks noGrp="1"/>
          </p:cNvSpPr>
          <p:nvPr>
            <p:ph type="media" sz="quarter" idx="10"/>
          </p:nvPr>
        </p:nvSpPr>
        <p:spPr>
          <a:xfrm>
            <a:off x="0" y="0"/>
            <a:ext cx="12192000" cy="6858000"/>
          </a:xfrm>
        </p:spPr>
        <p:txBody>
          <a:bodyPr/>
          <a:lstStyle/>
          <a:p>
            <a:r>
              <a:rPr lang="en-US"/>
              <a:t>Click icon to add media</a:t>
            </a:r>
            <a:endParaRPr lang="en-CA"/>
          </a:p>
        </p:txBody>
      </p:sp>
      <p:sp>
        <p:nvSpPr>
          <p:cNvPr id="5" name="Date Placeholder 3">
            <a:extLst>
              <a:ext uri="{FF2B5EF4-FFF2-40B4-BE49-F238E27FC236}">
                <a16:creationId xmlns:a16="http://schemas.microsoft.com/office/drawing/2014/main" id="{961BD581-E07E-2848-8F78-34D6BD31004B}"/>
              </a:ext>
            </a:extLst>
          </p:cNvPr>
          <p:cNvSpPr>
            <a:spLocks noGrp="1"/>
          </p:cNvSpPr>
          <p:nvPr>
            <p:ph type="dt" sz="half"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E0C2BB71-3236-C942-9EDE-CD9030A2ACA3}" type="datetime1">
              <a:rPr lang="en-CA" smtClean="0"/>
              <a:t>2026-10-15</a:t>
            </a:fld>
            <a:endParaRPr lang="en-CA"/>
          </a:p>
        </p:txBody>
      </p:sp>
      <p:sp>
        <p:nvSpPr>
          <p:cNvPr id="6" name="Footer Placeholder 4">
            <a:extLst>
              <a:ext uri="{FF2B5EF4-FFF2-40B4-BE49-F238E27FC236}">
                <a16:creationId xmlns:a16="http://schemas.microsoft.com/office/drawing/2014/main" id="{AC075F37-26A0-C946-9E47-9C0C00B2B8D7}"/>
              </a:ext>
            </a:extLst>
          </p:cNvPr>
          <p:cNvSpPr>
            <a:spLocks noGrp="1"/>
          </p:cNvSpPr>
          <p:nvPr>
            <p:ph type="ftr"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7" name="Slide Number Placeholder 5">
            <a:extLst>
              <a:ext uri="{FF2B5EF4-FFF2-40B4-BE49-F238E27FC236}">
                <a16:creationId xmlns:a16="http://schemas.microsoft.com/office/drawing/2014/main" id="{80D2998A-7A65-A14F-8950-3B252A3D96FF}"/>
              </a:ext>
            </a:extLst>
          </p:cNvPr>
          <p:cNvSpPr>
            <a:spLocks noGrp="1"/>
          </p:cNvSpPr>
          <p:nvPr>
            <p:ph type="sldNum" sz="quarter" idx="13"/>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spTree>
    <p:extLst>
      <p:ext uri="{BB962C8B-B14F-4D97-AF65-F5344CB8AC3E}">
        <p14:creationId xmlns:p14="http://schemas.microsoft.com/office/powerpoint/2010/main" val="251040390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5" name="Title 21">
            <a:extLst>
              <a:ext uri="{FF2B5EF4-FFF2-40B4-BE49-F238E27FC236}">
                <a16:creationId xmlns:a16="http://schemas.microsoft.com/office/drawing/2014/main" id="{6A215945-98FA-5949-A7B5-BC7234A45954}"/>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9" name="Date Placeholder 8">
            <a:extLst>
              <a:ext uri="{FF2B5EF4-FFF2-40B4-BE49-F238E27FC236}">
                <a16:creationId xmlns:a16="http://schemas.microsoft.com/office/drawing/2014/main" id="{CFB5BC00-CF23-B147-941C-D77565351FD3}"/>
              </a:ext>
            </a:extLst>
          </p:cNvPr>
          <p:cNvSpPr>
            <a:spLocks noGrp="1"/>
          </p:cNvSpPr>
          <p:nvPr>
            <p:ph type="dt" sz="half" idx="10"/>
          </p:nvPr>
        </p:nvSpPr>
        <p:spPr/>
        <p:txBody>
          <a:bodyPr/>
          <a:lstStyle/>
          <a:p>
            <a:fld id="{D9450FA4-61DB-484B-A2E6-BEA4A5888E82}" type="datetime1">
              <a:rPr lang="en-CA" smtClean="0"/>
              <a:t>2026-10-15</a:t>
            </a:fld>
            <a:endParaRPr lang="en-CA"/>
          </a:p>
        </p:txBody>
      </p:sp>
      <p:sp>
        <p:nvSpPr>
          <p:cNvPr id="10" name="Footer Placeholder 9">
            <a:extLst>
              <a:ext uri="{FF2B5EF4-FFF2-40B4-BE49-F238E27FC236}">
                <a16:creationId xmlns:a16="http://schemas.microsoft.com/office/drawing/2014/main" id="{23D8660F-54A9-2F46-A87C-89AA91AC10F6}"/>
              </a:ext>
            </a:extLst>
          </p:cNvPr>
          <p:cNvSpPr>
            <a:spLocks noGrp="1"/>
          </p:cNvSpPr>
          <p:nvPr>
            <p:ph type="ftr" sz="quarter" idx="11"/>
          </p:nvPr>
        </p:nvSpPr>
        <p:spPr/>
        <p:txBody>
          <a:bodyPr/>
          <a:lstStyle/>
          <a:p>
            <a:endParaRPr lang="en-CA"/>
          </a:p>
        </p:txBody>
      </p:sp>
      <p:sp>
        <p:nvSpPr>
          <p:cNvPr id="11" name="Slide Number Placeholder 10">
            <a:extLst>
              <a:ext uri="{FF2B5EF4-FFF2-40B4-BE49-F238E27FC236}">
                <a16:creationId xmlns:a16="http://schemas.microsoft.com/office/drawing/2014/main" id="{8DD8FEDF-70C8-A144-BDC8-03E60A8D3849}"/>
              </a:ext>
            </a:extLst>
          </p:cNvPr>
          <p:cNvSpPr>
            <a:spLocks noGrp="1"/>
          </p:cNvSpPr>
          <p:nvPr>
            <p:ph type="sldNum" sz="quarter" idx="12"/>
          </p:nvPr>
        </p:nvSpPr>
        <p:spPr/>
        <p:txBody>
          <a:bodyPr/>
          <a:lstStyle/>
          <a:p>
            <a:fld id="{E4ECB127-6B1D-4440-BB59-CB7FB51359B3}" type="slidenum">
              <a:rPr lang="en-CA" smtClean="0"/>
              <a:pPr/>
              <a:t>‹#›</a:t>
            </a:fld>
            <a:endParaRPr lang="en-CA"/>
          </a:p>
        </p:txBody>
      </p:sp>
    </p:spTree>
    <p:extLst>
      <p:ext uri="{BB962C8B-B14F-4D97-AF65-F5344CB8AC3E}">
        <p14:creationId xmlns:p14="http://schemas.microsoft.com/office/powerpoint/2010/main" val="333753546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Blank - Defy Gravity">
    <p:spTree>
      <p:nvGrpSpPr>
        <p:cNvPr id="1" name=""/>
        <p:cNvGrpSpPr/>
        <p:nvPr/>
      </p:nvGrpSpPr>
      <p:grpSpPr>
        <a:xfrm>
          <a:off x="0" y="0"/>
          <a:ext cx="0" cy="0"/>
          <a:chOff x="0" y="0"/>
          <a:chExt cx="0" cy="0"/>
        </a:xfrm>
      </p:grpSpPr>
      <p:sp>
        <p:nvSpPr>
          <p:cNvPr id="4" name="Title 21">
            <a:extLst>
              <a:ext uri="{FF2B5EF4-FFF2-40B4-BE49-F238E27FC236}">
                <a16:creationId xmlns:a16="http://schemas.microsoft.com/office/drawing/2014/main" id="{2221BF23-9200-7D47-BA13-6C83F7D7C3AF}"/>
              </a:ext>
            </a:extLst>
          </p:cNvPr>
          <p:cNvSpPr>
            <a:spLocks noGrp="1"/>
          </p:cNvSpPr>
          <p:nvPr>
            <p:ph type="title" hasCustomPrompt="1"/>
          </p:nvPr>
        </p:nvSpPr>
        <p:spPr>
          <a:xfrm>
            <a:off x="0" y="-527539"/>
            <a:ext cx="12192000" cy="513471"/>
          </a:xfrm>
        </p:spPr>
        <p:txBody>
          <a:bodyPr anchor="b">
            <a:noAutofit/>
          </a:bodyPr>
          <a:lstStyle>
            <a:lvl1pPr>
              <a:defRPr sz="1800">
                <a:solidFill>
                  <a:schemeClr val="tx1"/>
                </a:solidFill>
              </a:defRPr>
            </a:lvl1pPr>
          </a:lstStyle>
          <a:p>
            <a:r>
              <a:rPr lang="en-US"/>
              <a:t>Slides without a title in the content area requires a title for accessibility purposes.</a:t>
            </a:r>
            <a:br>
              <a:rPr lang="en-US"/>
            </a:br>
            <a:r>
              <a:rPr lang="en-US"/>
              <a:t>Click to add title — title will not appear in this presentation but will appear on screen readers.</a:t>
            </a:r>
            <a:endParaRPr lang="en-CA"/>
          </a:p>
        </p:txBody>
      </p:sp>
      <p:sp>
        <p:nvSpPr>
          <p:cNvPr id="7" name="Date Placeholder 3">
            <a:extLst>
              <a:ext uri="{FF2B5EF4-FFF2-40B4-BE49-F238E27FC236}">
                <a16:creationId xmlns:a16="http://schemas.microsoft.com/office/drawing/2014/main" id="{24525305-72E1-4A42-A1C3-45F9B781C6DA}"/>
              </a:ext>
            </a:extLst>
          </p:cNvPr>
          <p:cNvSpPr>
            <a:spLocks noGrp="1"/>
          </p:cNvSpPr>
          <p:nvPr>
            <p:ph type="dt" sz="half" idx="10"/>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AD898DEA-DA6B-EB46-8B23-14C37EE46E93}" type="datetime1">
              <a:rPr lang="en-CA" smtClean="0"/>
              <a:t>2026-10-15</a:t>
            </a:fld>
            <a:endParaRPr lang="en-CA"/>
          </a:p>
        </p:txBody>
      </p:sp>
      <p:sp>
        <p:nvSpPr>
          <p:cNvPr id="8" name="Footer Placeholder 4">
            <a:extLst>
              <a:ext uri="{FF2B5EF4-FFF2-40B4-BE49-F238E27FC236}">
                <a16:creationId xmlns:a16="http://schemas.microsoft.com/office/drawing/2014/main" id="{B8FAEB46-5512-D443-84C3-9E31A072EC34}"/>
              </a:ext>
            </a:extLst>
          </p:cNvPr>
          <p:cNvSpPr>
            <a:spLocks noGrp="1"/>
          </p:cNvSpPr>
          <p:nvPr>
            <p:ph type="ftr" sz="quarter" idx="11"/>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endParaRPr lang="en-CA"/>
          </a:p>
        </p:txBody>
      </p:sp>
      <p:sp>
        <p:nvSpPr>
          <p:cNvPr id="9" name="Slide Number Placeholder 5">
            <a:extLst>
              <a:ext uri="{FF2B5EF4-FFF2-40B4-BE49-F238E27FC236}">
                <a16:creationId xmlns:a16="http://schemas.microsoft.com/office/drawing/2014/main" id="{684EACBE-4253-CE46-A2A2-163225A9DDC3}"/>
              </a:ext>
            </a:extLst>
          </p:cNvPr>
          <p:cNvSpPr>
            <a:spLocks noGrp="1"/>
          </p:cNvSpPr>
          <p:nvPr>
            <p:ph type="sldNum" sz="quarter" idx="12"/>
          </p:nvPr>
        </p:nvSpPr>
        <p:spPr>
          <a:xfrm>
            <a:off x="0" y="6858000"/>
            <a:ext cx="0" cy="0"/>
          </a:xfrm>
          <a:ln>
            <a:solidFill>
              <a:schemeClr val="bg1">
                <a:alpha val="0"/>
              </a:schemeClr>
            </a:solidFill>
          </a:ln>
        </p:spPr>
        <p:txBody>
          <a:bodyPr/>
          <a:lstStyle>
            <a:lvl1pPr>
              <a:defRPr sz="100">
                <a:solidFill>
                  <a:schemeClr val="bg2">
                    <a:alpha val="0"/>
                  </a:schemeClr>
                </a:solidFill>
              </a:defRPr>
            </a:lvl1pPr>
          </a:lstStyle>
          <a:p>
            <a:fld id="{1BD90C89-BB05-D647-8C9B-C2376028CB3D}" type="slidenum">
              <a:rPr lang="en-CA" smtClean="0"/>
              <a:pPr/>
              <a:t>‹#›</a:t>
            </a:fld>
            <a:endParaRPr lang="en-CA"/>
          </a:p>
        </p:txBody>
      </p:sp>
      <p:pic>
        <p:nvPicPr>
          <p:cNvPr id="2" name="Graphic 1">
            <a:extLst>
              <a:ext uri="{FF2B5EF4-FFF2-40B4-BE49-F238E27FC236}">
                <a16:creationId xmlns:a16="http://schemas.microsoft.com/office/drawing/2014/main" id="{86017F86-0FEB-17AE-E574-7633858E290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901841" y="5993563"/>
            <a:ext cx="827160" cy="439200"/>
          </a:xfrm>
          <a:prstGeom prst="rect">
            <a:avLst/>
          </a:prstGeom>
        </p:spPr>
      </p:pic>
    </p:spTree>
    <p:extLst>
      <p:ext uri="{BB962C8B-B14F-4D97-AF65-F5344CB8AC3E}">
        <p14:creationId xmlns:p14="http://schemas.microsoft.com/office/powerpoint/2010/main" val="17387751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Title and Content A">
    <p:spTree>
      <p:nvGrpSpPr>
        <p:cNvPr id="1" name=""/>
        <p:cNvGrpSpPr/>
        <p:nvPr/>
      </p:nvGrpSpPr>
      <p:grpSpPr>
        <a:xfrm>
          <a:off x="0" y="0"/>
          <a:ext cx="0" cy="0"/>
          <a:chOff x="0" y="0"/>
          <a:chExt cx="0" cy="0"/>
        </a:xfrm>
      </p:grpSpPr>
      <p:sp>
        <p:nvSpPr>
          <p:cNvPr id="9" name="Rectangle" descr="&quot;&quot;">
            <a:extLst>
              <a:ext uri="{FF2B5EF4-FFF2-40B4-BE49-F238E27FC236}">
                <a16:creationId xmlns:a16="http://schemas.microsoft.com/office/drawing/2014/main" id="{A6A934DD-2BDB-43C0-8406-A474E54E9D28}"/>
              </a:ext>
            </a:extLst>
          </p:cNvPr>
          <p:cNvSpPr/>
          <p:nvPr userDrawn="1"/>
        </p:nvSpPr>
        <p:spPr>
          <a:xfrm>
            <a:off x="0" y="457200"/>
            <a:ext cx="12191996" cy="640080"/>
          </a:xfrm>
          <a:prstGeom prst="rect">
            <a:avLst/>
          </a:prstGeom>
          <a:solidFill>
            <a:srgbClr val="4AC6F9">
              <a:alpha val="25000"/>
            </a:srgbClr>
          </a:solidFill>
          <a:ln>
            <a:solidFill>
              <a:srgbClr val="C9E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DBC3673C-CD15-450D-9EB4-EAFFB3555186}"/>
              </a:ext>
            </a:extLst>
          </p:cNvPr>
          <p:cNvSpPr>
            <a:spLocks noGrp="1"/>
          </p:cNvSpPr>
          <p:nvPr>
            <p:ph type="title"/>
          </p:nvPr>
        </p:nvSpPr>
        <p:spPr/>
        <p:txBody>
          <a:bodyPr lIns="0" anchor="ctr" anchorCtr="0"/>
          <a:lstStyle>
            <a:lvl1pPr>
              <a:defRPr b="1">
                <a:solidFill>
                  <a:schemeClr val="tx2"/>
                </a:solidFill>
              </a:defRPr>
            </a:lvl1pPr>
          </a:lstStyle>
          <a:p>
            <a:endParaRPr lang="en-CA"/>
          </a:p>
        </p:txBody>
      </p:sp>
      <p:sp>
        <p:nvSpPr>
          <p:cNvPr id="3" name="Content Placeholder 2">
            <a:extLst>
              <a:ext uri="{FF2B5EF4-FFF2-40B4-BE49-F238E27FC236}">
                <a16:creationId xmlns:a16="http://schemas.microsoft.com/office/drawing/2014/main" id="{302FD765-38AD-4267-8D62-E4A0925E4A69}"/>
              </a:ext>
            </a:extLst>
          </p:cNvPr>
          <p:cNvSpPr>
            <a:spLocks noGrp="1"/>
          </p:cNvSpPr>
          <p:nvPr>
            <p:ph idx="1"/>
          </p:nvPr>
        </p:nvSpPr>
        <p:spPr>
          <a:xfrm>
            <a:off x="457197" y="1371599"/>
            <a:ext cx="11274553" cy="4389120"/>
          </a:xfrm>
        </p:spPr>
        <p:txBody>
          <a:bodyPr lIns="0"/>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Slide Number Placeholder 3">
            <a:extLst>
              <a:ext uri="{FF2B5EF4-FFF2-40B4-BE49-F238E27FC236}">
                <a16:creationId xmlns:a16="http://schemas.microsoft.com/office/drawing/2014/main" id="{0AF79B42-AD83-4B06-BE0B-5971A8942968}"/>
              </a:ext>
            </a:extLst>
          </p:cNvPr>
          <p:cNvSpPr>
            <a:spLocks noGrp="1"/>
          </p:cNvSpPr>
          <p:nvPr>
            <p:ph type="sldNum" sz="quarter" idx="12"/>
          </p:nvPr>
        </p:nvSpPr>
        <p:spPr/>
        <p:txBody>
          <a:bodyPr/>
          <a:lstStyle/>
          <a:p>
            <a:fld id="{F7EF4615-944C-4495-A598-F3C83E6C4501}" type="slidenum">
              <a:rPr lang="en-CA" smtClean="0"/>
              <a:t>‹#›</a:t>
            </a:fld>
            <a:endParaRPr lang="en-CA"/>
          </a:p>
        </p:txBody>
      </p:sp>
      <p:grpSp>
        <p:nvGrpSpPr>
          <p:cNvPr id="16" name="Corner" descr="&quot;&quot;">
            <a:extLst>
              <a:ext uri="{FF2B5EF4-FFF2-40B4-BE49-F238E27FC236}">
                <a16:creationId xmlns:a16="http://schemas.microsoft.com/office/drawing/2014/main" id="{3426A1CB-E20F-42AB-B198-7C9597EA8466}"/>
              </a:ext>
            </a:extLst>
          </p:cNvPr>
          <p:cNvGrpSpPr/>
          <p:nvPr userDrawn="1"/>
        </p:nvGrpSpPr>
        <p:grpSpPr>
          <a:xfrm rot="5400000">
            <a:off x="11404680" y="6065918"/>
            <a:ext cx="488790" cy="1157287"/>
            <a:chOff x="8001002" y="5440123"/>
            <a:chExt cx="488790" cy="1157287"/>
          </a:xfrm>
        </p:grpSpPr>
        <p:cxnSp>
          <p:nvCxnSpPr>
            <p:cNvPr id="17" name="Straight Connector A" descr="&quot;&quot;">
              <a:extLst>
                <a:ext uri="{FF2B5EF4-FFF2-40B4-BE49-F238E27FC236}">
                  <a16:creationId xmlns:a16="http://schemas.microsoft.com/office/drawing/2014/main" id="{33392660-F2AD-4469-B314-9924818956D1}"/>
                </a:ext>
              </a:extLst>
            </p:cNvPr>
            <p:cNvCxnSpPr>
              <a:cxnSpLocks/>
            </p:cNvCxnSpPr>
            <p:nvPr userDrawn="1"/>
          </p:nvCxnSpPr>
          <p:spPr>
            <a:xfrm rot="16200000" flipH="1" flipV="1">
              <a:off x="7800776" y="5642730"/>
              <a:ext cx="522530" cy="117315"/>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cxnSp>
          <p:nvCxnSpPr>
            <p:cNvPr id="18" name="Straight Connector B" descr="&quot;&quot;">
              <a:extLst>
                <a:ext uri="{FF2B5EF4-FFF2-40B4-BE49-F238E27FC236}">
                  <a16:creationId xmlns:a16="http://schemas.microsoft.com/office/drawing/2014/main" id="{6FCFCA25-5545-4519-8587-8685A32677CE}"/>
                </a:ext>
              </a:extLst>
            </p:cNvPr>
            <p:cNvCxnSpPr>
              <a:cxnSpLocks/>
            </p:cNvCxnSpPr>
            <p:nvPr userDrawn="1"/>
          </p:nvCxnSpPr>
          <p:spPr>
            <a:xfrm rot="16200000" flipV="1">
              <a:off x="7919284" y="6026903"/>
              <a:ext cx="652225" cy="488790"/>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4492807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Title and Content B">
    <p:spTree>
      <p:nvGrpSpPr>
        <p:cNvPr id="1" name=""/>
        <p:cNvGrpSpPr/>
        <p:nvPr/>
      </p:nvGrpSpPr>
      <p:grpSpPr>
        <a:xfrm>
          <a:off x="0" y="0"/>
          <a:ext cx="0" cy="0"/>
          <a:chOff x="0" y="0"/>
          <a:chExt cx="0" cy="0"/>
        </a:xfrm>
      </p:grpSpPr>
      <p:sp>
        <p:nvSpPr>
          <p:cNvPr id="11" name="Rectangle" descr="&quot;&quot;">
            <a:extLst>
              <a:ext uri="{FF2B5EF4-FFF2-40B4-BE49-F238E27FC236}">
                <a16:creationId xmlns:a16="http://schemas.microsoft.com/office/drawing/2014/main" id="{D7899893-F6D1-4EC3-B4C3-DB5345BF0A0E}"/>
              </a:ext>
            </a:extLst>
          </p:cNvPr>
          <p:cNvSpPr/>
          <p:nvPr userDrawn="1"/>
        </p:nvSpPr>
        <p:spPr>
          <a:xfrm>
            <a:off x="0" y="457200"/>
            <a:ext cx="12191996" cy="640080"/>
          </a:xfrm>
          <a:prstGeom prst="rect">
            <a:avLst/>
          </a:prstGeom>
          <a:solidFill>
            <a:schemeClr val="tx2">
              <a:lumMod val="20000"/>
              <a:lumOff val="8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DBC3673C-CD15-450D-9EB4-EAFFB3555186}"/>
              </a:ext>
            </a:extLst>
          </p:cNvPr>
          <p:cNvSpPr>
            <a:spLocks noGrp="1"/>
          </p:cNvSpPr>
          <p:nvPr>
            <p:ph type="title"/>
          </p:nvPr>
        </p:nvSpPr>
        <p:spPr/>
        <p:txBody>
          <a:bodyPr lIns="0" anchor="ctr" anchorCtr="0"/>
          <a:lstStyle>
            <a:lvl1pPr>
              <a:defRPr b="1">
                <a:solidFill>
                  <a:schemeClr val="tx2"/>
                </a:solidFill>
              </a:defRPr>
            </a:lvl1pPr>
          </a:lstStyle>
          <a:p>
            <a:endParaRPr lang="en-CA"/>
          </a:p>
        </p:txBody>
      </p:sp>
      <p:sp>
        <p:nvSpPr>
          <p:cNvPr id="3" name="Content Placeholder 2">
            <a:extLst>
              <a:ext uri="{FF2B5EF4-FFF2-40B4-BE49-F238E27FC236}">
                <a16:creationId xmlns:a16="http://schemas.microsoft.com/office/drawing/2014/main" id="{302FD765-38AD-4267-8D62-E4A0925E4A69}"/>
              </a:ext>
            </a:extLst>
          </p:cNvPr>
          <p:cNvSpPr>
            <a:spLocks noGrp="1"/>
          </p:cNvSpPr>
          <p:nvPr>
            <p:ph idx="1"/>
          </p:nvPr>
        </p:nvSpPr>
        <p:spPr>
          <a:xfrm>
            <a:off x="457199" y="1371599"/>
            <a:ext cx="11274551" cy="4389120"/>
          </a:xfrm>
        </p:spPr>
        <p:txBody>
          <a:bodyPr lIns="0"/>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Slide Number Placeholder 3">
            <a:extLst>
              <a:ext uri="{FF2B5EF4-FFF2-40B4-BE49-F238E27FC236}">
                <a16:creationId xmlns:a16="http://schemas.microsoft.com/office/drawing/2014/main" id="{0AF79B42-AD83-4B06-BE0B-5971A8942968}"/>
              </a:ext>
            </a:extLst>
          </p:cNvPr>
          <p:cNvSpPr>
            <a:spLocks noGrp="1"/>
          </p:cNvSpPr>
          <p:nvPr>
            <p:ph type="sldNum" sz="quarter" idx="12"/>
          </p:nvPr>
        </p:nvSpPr>
        <p:spPr/>
        <p:txBody>
          <a:bodyPr/>
          <a:lstStyle/>
          <a:p>
            <a:fld id="{F7EF4615-944C-4495-A598-F3C83E6C4501}" type="slidenum">
              <a:rPr lang="en-CA" smtClean="0"/>
              <a:t>‹#›</a:t>
            </a:fld>
            <a:endParaRPr lang="en-CA"/>
          </a:p>
        </p:txBody>
      </p:sp>
      <p:grpSp>
        <p:nvGrpSpPr>
          <p:cNvPr id="29" name="Corner" descr="&quot;&quot;">
            <a:extLst>
              <a:ext uri="{FF2B5EF4-FFF2-40B4-BE49-F238E27FC236}">
                <a16:creationId xmlns:a16="http://schemas.microsoft.com/office/drawing/2014/main" id="{5A8F428E-A3ED-491F-8D8B-0F7069D1ADBB}"/>
              </a:ext>
            </a:extLst>
          </p:cNvPr>
          <p:cNvGrpSpPr/>
          <p:nvPr userDrawn="1"/>
        </p:nvGrpSpPr>
        <p:grpSpPr>
          <a:xfrm rot="5400000">
            <a:off x="11404680" y="6065918"/>
            <a:ext cx="488790" cy="1157287"/>
            <a:chOff x="8001002" y="5440123"/>
            <a:chExt cx="488790" cy="1157287"/>
          </a:xfrm>
        </p:grpSpPr>
        <p:cxnSp>
          <p:nvCxnSpPr>
            <p:cNvPr id="30" name="Straight Connector A" descr="&quot;&quot;">
              <a:extLst>
                <a:ext uri="{FF2B5EF4-FFF2-40B4-BE49-F238E27FC236}">
                  <a16:creationId xmlns:a16="http://schemas.microsoft.com/office/drawing/2014/main" id="{DA2D599E-B18D-468D-8472-5B3B5DF292BD}"/>
                </a:ext>
              </a:extLst>
            </p:cNvPr>
            <p:cNvCxnSpPr>
              <a:cxnSpLocks/>
            </p:cNvCxnSpPr>
            <p:nvPr userDrawn="1"/>
          </p:nvCxnSpPr>
          <p:spPr>
            <a:xfrm rot="16200000" flipH="1" flipV="1">
              <a:off x="7800776" y="5642730"/>
              <a:ext cx="522530" cy="117315"/>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 name="Straight Connector B" descr="&quot;&quot;">
              <a:extLst>
                <a:ext uri="{FF2B5EF4-FFF2-40B4-BE49-F238E27FC236}">
                  <a16:creationId xmlns:a16="http://schemas.microsoft.com/office/drawing/2014/main" id="{237B9FFE-4EC9-4F44-97EB-231DF3E03993}"/>
                </a:ext>
              </a:extLst>
            </p:cNvPr>
            <p:cNvCxnSpPr>
              <a:cxnSpLocks/>
            </p:cNvCxnSpPr>
            <p:nvPr userDrawn="1"/>
          </p:nvCxnSpPr>
          <p:spPr>
            <a:xfrm rot="16200000" flipV="1">
              <a:off x="7919284" y="6026903"/>
              <a:ext cx="652225" cy="48879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4734402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Section Title A">
    <p:spTree>
      <p:nvGrpSpPr>
        <p:cNvPr id="1" name=""/>
        <p:cNvGrpSpPr/>
        <p:nvPr/>
      </p:nvGrpSpPr>
      <p:grpSpPr>
        <a:xfrm>
          <a:off x="0" y="0"/>
          <a:ext cx="0" cy="0"/>
          <a:chOff x="0" y="0"/>
          <a:chExt cx="0" cy="0"/>
        </a:xfrm>
      </p:grpSpPr>
      <p:grpSp>
        <p:nvGrpSpPr>
          <p:cNvPr id="3" name="Group" descr="&quot;&quot;">
            <a:extLst>
              <a:ext uri="{FF2B5EF4-FFF2-40B4-BE49-F238E27FC236}">
                <a16:creationId xmlns:a16="http://schemas.microsoft.com/office/drawing/2014/main" id="{93EF5763-1049-4F13-8316-5325809A6BF4}"/>
              </a:ext>
            </a:extLst>
          </p:cNvPr>
          <p:cNvGrpSpPr/>
          <p:nvPr userDrawn="1"/>
        </p:nvGrpSpPr>
        <p:grpSpPr>
          <a:xfrm>
            <a:off x="0" y="-2"/>
            <a:ext cx="12192001" cy="6858002"/>
            <a:chOff x="0" y="-2"/>
            <a:chExt cx="12192001" cy="6858002"/>
          </a:xfrm>
        </p:grpSpPr>
        <p:pic>
          <p:nvPicPr>
            <p:cNvPr id="71" name="Picture A" descr="&quot;&quot;">
              <a:extLst>
                <a:ext uri="{FF2B5EF4-FFF2-40B4-BE49-F238E27FC236}">
                  <a16:creationId xmlns:a16="http://schemas.microsoft.com/office/drawing/2014/main" id="{9CBD95F9-F1F1-43E8-95C8-E4967BE8B5E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80104" t="51782" b="27292"/>
            <a:stretch/>
          </p:blipFill>
          <p:spPr>
            <a:xfrm rot="5400000">
              <a:off x="-473384" y="473382"/>
              <a:ext cx="2318367" cy="1371600"/>
            </a:xfrm>
            <a:prstGeom prst="rect">
              <a:avLst/>
            </a:prstGeom>
          </p:spPr>
        </p:pic>
        <p:sp>
          <p:nvSpPr>
            <p:cNvPr id="17" name="Rectangle A" descr="&quot;&quot;">
              <a:extLst>
                <a:ext uri="{FF2B5EF4-FFF2-40B4-BE49-F238E27FC236}">
                  <a16:creationId xmlns:a16="http://schemas.microsoft.com/office/drawing/2014/main" id="{9D84FE95-CA82-4FBD-8209-011F2E1F7A35}"/>
                </a:ext>
              </a:extLst>
            </p:cNvPr>
            <p:cNvSpPr/>
            <p:nvPr userDrawn="1"/>
          </p:nvSpPr>
          <p:spPr>
            <a:xfrm>
              <a:off x="0" y="0"/>
              <a:ext cx="1371600" cy="2286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66" name="Picture B" descr="&quot;&quot;">
              <a:extLst>
                <a:ext uri="{FF2B5EF4-FFF2-40B4-BE49-F238E27FC236}">
                  <a16:creationId xmlns:a16="http://schemas.microsoft.com/office/drawing/2014/main" id="{12FE11B6-2877-4182-B95D-E2A9D6FA8F8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30011"/>
            <a:stretch/>
          </p:blipFill>
          <p:spPr>
            <a:xfrm rot="16200000">
              <a:off x="6007101" y="673100"/>
              <a:ext cx="6858000" cy="5511800"/>
            </a:xfrm>
            <a:prstGeom prst="rect">
              <a:avLst/>
            </a:prstGeom>
          </p:spPr>
        </p:pic>
        <p:sp>
          <p:nvSpPr>
            <p:cNvPr id="67" name="Rectangle B" descr="&quot;&quot;">
              <a:extLst>
                <a:ext uri="{FF2B5EF4-FFF2-40B4-BE49-F238E27FC236}">
                  <a16:creationId xmlns:a16="http://schemas.microsoft.com/office/drawing/2014/main" id="{3B62565F-0EFB-4CDA-A072-4868F833F1B3}"/>
                </a:ext>
              </a:extLst>
            </p:cNvPr>
            <p:cNvSpPr/>
            <p:nvPr userDrawn="1"/>
          </p:nvSpPr>
          <p:spPr>
            <a:xfrm>
              <a:off x="8534400" y="0"/>
              <a:ext cx="3657600" cy="6858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65" name="Title 1">
            <a:extLst>
              <a:ext uri="{FF2B5EF4-FFF2-40B4-BE49-F238E27FC236}">
                <a16:creationId xmlns:a16="http://schemas.microsoft.com/office/drawing/2014/main" id="{85861452-3004-46C5-8A7F-0D60B242EBDC}"/>
              </a:ext>
            </a:extLst>
          </p:cNvPr>
          <p:cNvSpPr>
            <a:spLocks noGrp="1"/>
          </p:cNvSpPr>
          <p:nvPr userDrawn="1">
            <p:ph type="ctrTitle"/>
          </p:nvPr>
        </p:nvSpPr>
        <p:spPr>
          <a:xfrm>
            <a:off x="685800" y="685800"/>
            <a:ext cx="10817352" cy="2743200"/>
          </a:xfrm>
          <a:ln w="12700">
            <a:noFill/>
          </a:ln>
        </p:spPr>
        <p:txBody>
          <a:bodyPr lIns="0" tIns="0" rIns="0" bIns="0" anchor="b" anchorCtr="0"/>
          <a:lstStyle>
            <a:lvl1pPr algn="l">
              <a:lnSpc>
                <a:spcPct val="100000"/>
              </a:lnSpc>
              <a:spcBef>
                <a:spcPts val="600"/>
              </a:spcBef>
              <a:defRPr sz="6000">
                <a:solidFill>
                  <a:schemeClr val="tx2"/>
                </a:solidFill>
              </a:defRPr>
            </a:lvl1pPr>
          </a:lstStyle>
          <a:p>
            <a:r>
              <a:rPr lang="en-US"/>
              <a:t>Click to edit Master title style</a:t>
            </a:r>
            <a:endParaRPr lang="en-CA"/>
          </a:p>
        </p:txBody>
      </p:sp>
      <p:sp>
        <p:nvSpPr>
          <p:cNvPr id="64" name="Subtitle 2">
            <a:extLst>
              <a:ext uri="{FF2B5EF4-FFF2-40B4-BE49-F238E27FC236}">
                <a16:creationId xmlns:a16="http://schemas.microsoft.com/office/drawing/2014/main" id="{2FDAD418-2147-4F0B-B42D-5E6AFDBDB807}"/>
              </a:ext>
            </a:extLst>
          </p:cNvPr>
          <p:cNvSpPr>
            <a:spLocks noGrp="1"/>
          </p:cNvSpPr>
          <p:nvPr userDrawn="1">
            <p:ph type="body" sz="quarter" idx="12"/>
          </p:nvPr>
        </p:nvSpPr>
        <p:spPr>
          <a:xfrm>
            <a:off x="685800" y="3749040"/>
            <a:ext cx="10817352" cy="1828800"/>
          </a:xfrm>
          <a:noFill/>
        </p:spPr>
        <p:txBody>
          <a:bodyPr lIns="0" tIns="0" rIns="0" bIns="0"/>
          <a:lstStyle>
            <a:lvl1pPr marL="0" indent="0" algn="l">
              <a:buNone/>
              <a:defRPr>
                <a:solidFill>
                  <a:schemeClr val="tx1"/>
                </a:solidFill>
              </a:defRPr>
            </a:lvl1pPr>
          </a:lstStyle>
          <a:p>
            <a:pPr lvl="0"/>
            <a:endParaRPr lang="en-CA"/>
          </a:p>
        </p:txBody>
      </p:sp>
      <p:sp>
        <p:nvSpPr>
          <p:cNvPr id="10" name="Slide Number Placeholder 3">
            <a:extLst>
              <a:ext uri="{FF2B5EF4-FFF2-40B4-BE49-F238E27FC236}">
                <a16:creationId xmlns:a16="http://schemas.microsoft.com/office/drawing/2014/main" id="{73603BB6-564D-4F74-BF55-59362DF3DC92}"/>
              </a:ext>
            </a:extLst>
          </p:cNvPr>
          <p:cNvSpPr>
            <a:spLocks noGrp="1"/>
          </p:cNvSpPr>
          <p:nvPr userDrawn="1">
            <p:ph type="sldNum" sz="quarter" idx="4"/>
          </p:nvPr>
        </p:nvSpPr>
        <p:spPr>
          <a:xfrm>
            <a:off x="10817350" y="5943600"/>
            <a:ext cx="914400" cy="457200"/>
          </a:xfrm>
          <a:prstGeom prst="rect">
            <a:avLst/>
          </a:prstGeom>
        </p:spPr>
        <p:txBody>
          <a:bodyPr vert="horz" lIns="0" tIns="0" rIns="0" bIns="0" rtlCol="0" anchor="b" anchorCtr="0"/>
          <a:lstStyle>
            <a:lvl1pPr algn="r">
              <a:defRPr sz="2400">
                <a:solidFill>
                  <a:schemeClr val="tx1"/>
                </a:solidFill>
              </a:defRPr>
            </a:lvl1pPr>
          </a:lstStyle>
          <a:p>
            <a:fld id="{F7EF4615-944C-4495-A598-F3C83E6C4501}" type="slidenum">
              <a:rPr lang="en-CA" smtClean="0"/>
              <a:pPr/>
              <a:t>‹#›</a:t>
            </a:fld>
            <a:endParaRPr lang="en-CA"/>
          </a:p>
        </p:txBody>
      </p:sp>
      <p:grpSp>
        <p:nvGrpSpPr>
          <p:cNvPr id="13" name="Corner" descr="&quot;&quot;">
            <a:extLst>
              <a:ext uri="{FF2B5EF4-FFF2-40B4-BE49-F238E27FC236}">
                <a16:creationId xmlns:a16="http://schemas.microsoft.com/office/drawing/2014/main" id="{F84ABC8D-1781-4D78-AB67-A166FD48CA21}"/>
              </a:ext>
            </a:extLst>
          </p:cNvPr>
          <p:cNvGrpSpPr/>
          <p:nvPr userDrawn="1"/>
        </p:nvGrpSpPr>
        <p:grpSpPr>
          <a:xfrm rot="5400000">
            <a:off x="11404680" y="6065918"/>
            <a:ext cx="488790" cy="1157287"/>
            <a:chOff x="8001002" y="5440123"/>
            <a:chExt cx="488790" cy="1157287"/>
          </a:xfrm>
        </p:grpSpPr>
        <p:cxnSp>
          <p:nvCxnSpPr>
            <p:cNvPr id="14" name="Straight Connector A" descr="&quot;&quot;">
              <a:extLst>
                <a:ext uri="{FF2B5EF4-FFF2-40B4-BE49-F238E27FC236}">
                  <a16:creationId xmlns:a16="http://schemas.microsoft.com/office/drawing/2014/main" id="{C4C7C0A5-0CC1-40B2-93C4-1A1D042483BD}"/>
                </a:ext>
              </a:extLst>
            </p:cNvPr>
            <p:cNvCxnSpPr>
              <a:cxnSpLocks/>
            </p:cNvCxnSpPr>
            <p:nvPr userDrawn="1"/>
          </p:nvCxnSpPr>
          <p:spPr>
            <a:xfrm rot="16200000" flipH="1" flipV="1">
              <a:off x="7800776" y="5642730"/>
              <a:ext cx="522530" cy="117315"/>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cxnSp>
          <p:nvCxnSpPr>
            <p:cNvPr id="15" name="Straight Connector B" descr="&quot;&quot;">
              <a:extLst>
                <a:ext uri="{FF2B5EF4-FFF2-40B4-BE49-F238E27FC236}">
                  <a16:creationId xmlns:a16="http://schemas.microsoft.com/office/drawing/2014/main" id="{DC88147F-A214-4E22-B0A4-25FABFE3D75E}"/>
                </a:ext>
              </a:extLst>
            </p:cNvPr>
            <p:cNvCxnSpPr>
              <a:cxnSpLocks/>
            </p:cNvCxnSpPr>
            <p:nvPr userDrawn="1"/>
          </p:nvCxnSpPr>
          <p:spPr>
            <a:xfrm rot="16200000" flipV="1">
              <a:off x="7919284" y="6026903"/>
              <a:ext cx="652225" cy="488790"/>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2058366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cSld name="2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E2A057-D907-560B-CAED-ACE42EF5689F}"/>
              </a:ext>
            </a:extLst>
          </p:cNvPr>
          <p:cNvSpPr>
            <a:spLocks noGrp="1"/>
          </p:cNvSpPr>
          <p:nvPr>
            <p:ph type="dt" sz="half" idx="10"/>
          </p:nvPr>
        </p:nvSpPr>
        <p:spPr/>
        <p:txBody>
          <a:bodyPr/>
          <a:lstStyle/>
          <a:p>
            <a:fld id="{5F576B11-FC7A-4990-8F7F-9C985797D4D5}" type="datetimeFigureOut">
              <a:rPr lang="en-CA" smtClean="0"/>
              <a:t>2026-10-15</a:t>
            </a:fld>
            <a:endParaRPr lang="en-CA"/>
          </a:p>
        </p:txBody>
      </p:sp>
      <p:sp>
        <p:nvSpPr>
          <p:cNvPr id="3" name="Footer Placeholder 2">
            <a:extLst>
              <a:ext uri="{FF2B5EF4-FFF2-40B4-BE49-F238E27FC236}">
                <a16:creationId xmlns:a16="http://schemas.microsoft.com/office/drawing/2014/main" id="{F18E8894-FE9B-A01C-670F-F3E00FE8734F}"/>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A9DB922-09F2-EF07-45D4-CB98164A6BED}"/>
              </a:ext>
            </a:extLst>
          </p:cNvPr>
          <p:cNvSpPr>
            <a:spLocks noGrp="1"/>
          </p:cNvSpPr>
          <p:nvPr>
            <p:ph type="sldNum" sz="quarter" idx="12"/>
          </p:nvPr>
        </p:nvSpPr>
        <p:spPr/>
        <p:txBody>
          <a:bodyPr/>
          <a:lstStyle/>
          <a:p>
            <a:fld id="{3CB6EF7B-1CD5-4140-862B-4189C0CF63B6}" type="slidenum">
              <a:rPr lang="en-CA" smtClean="0"/>
              <a:t>‹#›</a:t>
            </a:fld>
            <a:endParaRPr lang="en-CA"/>
          </a:p>
        </p:txBody>
      </p:sp>
    </p:spTree>
    <p:extLst>
      <p:ext uri="{BB962C8B-B14F-4D97-AF65-F5344CB8AC3E}">
        <p14:creationId xmlns:p14="http://schemas.microsoft.com/office/powerpoint/2010/main" val="24206782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Title Slide A">
    <p:spTree>
      <p:nvGrpSpPr>
        <p:cNvPr id="1" name=""/>
        <p:cNvGrpSpPr/>
        <p:nvPr/>
      </p:nvGrpSpPr>
      <p:grpSpPr>
        <a:xfrm>
          <a:off x="0" y="0"/>
          <a:ext cx="0" cy="0"/>
          <a:chOff x="0" y="0"/>
          <a:chExt cx="0" cy="0"/>
        </a:xfrm>
      </p:grpSpPr>
      <p:grpSp>
        <p:nvGrpSpPr>
          <p:cNvPr id="3" name="Background" descr="&quot;&quot;">
            <a:extLst>
              <a:ext uri="{FF2B5EF4-FFF2-40B4-BE49-F238E27FC236}">
                <a16:creationId xmlns:a16="http://schemas.microsoft.com/office/drawing/2014/main" id="{FCE4636F-A986-4747-9C1F-CED37FD6F105}"/>
              </a:ext>
            </a:extLst>
          </p:cNvPr>
          <p:cNvGrpSpPr/>
          <p:nvPr userDrawn="1"/>
        </p:nvGrpSpPr>
        <p:grpSpPr>
          <a:xfrm>
            <a:off x="0" y="0"/>
            <a:ext cx="12192000" cy="6858000"/>
            <a:chOff x="0" y="0"/>
            <a:chExt cx="12192000" cy="6858000"/>
          </a:xfrm>
        </p:grpSpPr>
        <p:pic>
          <p:nvPicPr>
            <p:cNvPr id="5" name="Picture" descr="&quot;&quot;">
              <a:extLst>
                <a:ext uri="{FF2B5EF4-FFF2-40B4-BE49-F238E27FC236}">
                  <a16:creationId xmlns:a16="http://schemas.microsoft.com/office/drawing/2014/main" id="{8C0BCE9A-289E-44CE-8F84-65CE58EE52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descr="&quot;&quot;">
              <a:extLst>
                <a:ext uri="{FF2B5EF4-FFF2-40B4-BE49-F238E27FC236}">
                  <a16:creationId xmlns:a16="http://schemas.microsoft.com/office/drawing/2014/main" id="{9B3CB9C9-8FDE-40B5-938D-19C03519D0A9}"/>
                </a:ext>
              </a:extLst>
            </p:cNvPr>
            <p:cNvSpPr/>
            <p:nvPr userDrawn="1"/>
          </p:nvSpPr>
          <p:spPr>
            <a:xfrm>
              <a:off x="3048" y="0"/>
              <a:ext cx="12188952" cy="6858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2" name="Title 1">
            <a:extLst>
              <a:ext uri="{FF2B5EF4-FFF2-40B4-BE49-F238E27FC236}">
                <a16:creationId xmlns:a16="http://schemas.microsoft.com/office/drawing/2014/main" id="{0162A322-DB41-4A3D-8140-21AB53DE372A}"/>
              </a:ext>
            </a:extLst>
          </p:cNvPr>
          <p:cNvSpPr>
            <a:spLocks noGrp="1"/>
          </p:cNvSpPr>
          <p:nvPr userDrawn="1">
            <p:ph type="ctrTitle"/>
          </p:nvPr>
        </p:nvSpPr>
        <p:spPr>
          <a:xfrm>
            <a:off x="1874520" y="685800"/>
            <a:ext cx="9628631" cy="2560320"/>
          </a:xfrm>
          <a:ln w="12700">
            <a:noFill/>
          </a:ln>
        </p:spPr>
        <p:txBody>
          <a:bodyPr lIns="0" tIns="0" rIns="0" bIns="0" anchor="b" anchorCtr="0"/>
          <a:lstStyle>
            <a:lvl1pPr algn="l">
              <a:lnSpc>
                <a:spcPct val="100000"/>
              </a:lnSpc>
              <a:spcBef>
                <a:spcPts val="600"/>
              </a:spcBef>
              <a:defRPr sz="6000">
                <a:solidFill>
                  <a:schemeClr val="tx2"/>
                </a:solidFill>
              </a:defRPr>
            </a:lvl1pPr>
          </a:lstStyle>
          <a:p>
            <a:r>
              <a:rPr lang="en-US"/>
              <a:t>Click to edit Master title style</a:t>
            </a:r>
            <a:endParaRPr lang="en-CA"/>
          </a:p>
        </p:txBody>
      </p:sp>
      <p:cxnSp>
        <p:nvCxnSpPr>
          <p:cNvPr id="12" name="Straight Connector" descr="&quot;&quot;">
            <a:extLst>
              <a:ext uri="{FF2B5EF4-FFF2-40B4-BE49-F238E27FC236}">
                <a16:creationId xmlns:a16="http://schemas.microsoft.com/office/drawing/2014/main" id="{DB967218-D47C-46CD-AED1-4E8977AA035A}"/>
              </a:ext>
            </a:extLst>
          </p:cNvPr>
          <p:cNvCxnSpPr>
            <a:cxnSpLocks/>
          </p:cNvCxnSpPr>
          <p:nvPr userDrawn="1"/>
        </p:nvCxnSpPr>
        <p:spPr>
          <a:xfrm rot="5400000">
            <a:off x="3017520" y="2377440"/>
            <a:ext cx="0" cy="2286000"/>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sp>
        <p:nvSpPr>
          <p:cNvPr id="9" name="Subtitle 2">
            <a:extLst>
              <a:ext uri="{FF2B5EF4-FFF2-40B4-BE49-F238E27FC236}">
                <a16:creationId xmlns:a16="http://schemas.microsoft.com/office/drawing/2014/main" id="{D3CAB319-AE61-4F4A-A4BA-513D7537591B}"/>
              </a:ext>
            </a:extLst>
          </p:cNvPr>
          <p:cNvSpPr>
            <a:spLocks noGrp="1"/>
          </p:cNvSpPr>
          <p:nvPr>
            <p:ph type="body" sz="quarter" idx="10"/>
          </p:nvPr>
        </p:nvSpPr>
        <p:spPr>
          <a:xfrm>
            <a:off x="1874520" y="3840480"/>
            <a:ext cx="9628627" cy="1828800"/>
          </a:xfrm>
          <a:noFill/>
        </p:spPr>
        <p:txBody>
          <a:bodyPr lIns="0" tIns="0" rIns="0" bIns="0"/>
          <a:lstStyle>
            <a:lvl1pPr marL="0" indent="0" algn="l">
              <a:buNone/>
              <a:defRPr>
                <a:solidFill>
                  <a:schemeClr val="tx1"/>
                </a:solidFill>
              </a:defRPr>
            </a:lvl1pPr>
          </a:lstStyle>
          <a:p>
            <a:pPr lvl="0"/>
            <a:endParaRPr lang="en-CA"/>
          </a:p>
        </p:txBody>
      </p:sp>
      <p:pic>
        <p:nvPicPr>
          <p:cNvPr id="16" name="Footer" descr="University of Toronto, Centre for Teaching Support &amp; Innovation">
            <a:extLst>
              <a:ext uri="{FF2B5EF4-FFF2-40B4-BE49-F238E27FC236}">
                <a16:creationId xmlns:a16="http://schemas.microsoft.com/office/drawing/2014/main" id="{DF051342-BD0A-4BA1-A58E-77E4F4C6C70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7199" y="5942964"/>
            <a:ext cx="3154861" cy="457200"/>
          </a:xfrm>
          <a:prstGeom prst="rect">
            <a:avLst/>
          </a:prstGeom>
        </p:spPr>
      </p:pic>
      <p:sp>
        <p:nvSpPr>
          <p:cNvPr id="10" name="Slide Number Placeholder 3">
            <a:extLst>
              <a:ext uri="{FF2B5EF4-FFF2-40B4-BE49-F238E27FC236}">
                <a16:creationId xmlns:a16="http://schemas.microsoft.com/office/drawing/2014/main" id="{73603BB6-564D-4F74-BF55-59362DF3DC92}"/>
              </a:ext>
            </a:extLst>
          </p:cNvPr>
          <p:cNvSpPr>
            <a:spLocks noGrp="1"/>
          </p:cNvSpPr>
          <p:nvPr>
            <p:ph type="sldNum" sz="quarter" idx="4"/>
          </p:nvPr>
        </p:nvSpPr>
        <p:spPr>
          <a:xfrm>
            <a:off x="10817350" y="5943600"/>
            <a:ext cx="914400" cy="457200"/>
          </a:xfrm>
          <a:prstGeom prst="rect">
            <a:avLst/>
          </a:prstGeom>
        </p:spPr>
        <p:txBody>
          <a:bodyPr vert="horz" lIns="0" tIns="0" rIns="0" bIns="0" rtlCol="0" anchor="b" anchorCtr="0"/>
          <a:lstStyle>
            <a:lvl1pPr algn="r">
              <a:defRPr sz="2400">
                <a:solidFill>
                  <a:schemeClr val="tx1"/>
                </a:solidFill>
              </a:defRPr>
            </a:lvl1pPr>
          </a:lstStyle>
          <a:p>
            <a:fld id="{F7EF4615-944C-4495-A598-F3C83E6C4501}" type="slidenum">
              <a:rPr lang="en-CA" smtClean="0"/>
              <a:pPr/>
              <a:t>‹#›</a:t>
            </a:fld>
            <a:endParaRPr lang="en-CA"/>
          </a:p>
        </p:txBody>
      </p:sp>
      <p:grpSp>
        <p:nvGrpSpPr>
          <p:cNvPr id="13" name="Corner" descr="&quot;&quot;">
            <a:extLst>
              <a:ext uri="{FF2B5EF4-FFF2-40B4-BE49-F238E27FC236}">
                <a16:creationId xmlns:a16="http://schemas.microsoft.com/office/drawing/2014/main" id="{F48659FD-067B-4B75-B2AE-A499E0864E12}"/>
              </a:ext>
            </a:extLst>
          </p:cNvPr>
          <p:cNvGrpSpPr/>
          <p:nvPr userDrawn="1"/>
        </p:nvGrpSpPr>
        <p:grpSpPr>
          <a:xfrm rot="5400000">
            <a:off x="11404680" y="6065918"/>
            <a:ext cx="488790" cy="1157287"/>
            <a:chOff x="8001002" y="5440123"/>
            <a:chExt cx="488790" cy="1157287"/>
          </a:xfrm>
        </p:grpSpPr>
        <p:cxnSp>
          <p:nvCxnSpPr>
            <p:cNvPr id="14" name="Straight Connector A" descr="&quot;&quot;">
              <a:extLst>
                <a:ext uri="{FF2B5EF4-FFF2-40B4-BE49-F238E27FC236}">
                  <a16:creationId xmlns:a16="http://schemas.microsoft.com/office/drawing/2014/main" id="{99FC038A-3973-4B49-900B-BE501330268C}"/>
                </a:ext>
              </a:extLst>
            </p:cNvPr>
            <p:cNvCxnSpPr>
              <a:cxnSpLocks/>
            </p:cNvCxnSpPr>
            <p:nvPr userDrawn="1"/>
          </p:nvCxnSpPr>
          <p:spPr>
            <a:xfrm rot="16200000" flipH="1" flipV="1">
              <a:off x="7800776" y="5642730"/>
              <a:ext cx="522530" cy="117315"/>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cxnSp>
          <p:nvCxnSpPr>
            <p:cNvPr id="15" name="Straight Connector B" descr="&quot;&quot;">
              <a:extLst>
                <a:ext uri="{FF2B5EF4-FFF2-40B4-BE49-F238E27FC236}">
                  <a16:creationId xmlns:a16="http://schemas.microsoft.com/office/drawing/2014/main" id="{8F13D002-4AB5-4353-ACE7-FA89EF699280}"/>
                </a:ext>
              </a:extLst>
            </p:cNvPr>
            <p:cNvCxnSpPr>
              <a:cxnSpLocks/>
            </p:cNvCxnSpPr>
            <p:nvPr userDrawn="1"/>
          </p:nvCxnSpPr>
          <p:spPr>
            <a:xfrm rot="16200000" flipV="1">
              <a:off x="7919284" y="6026903"/>
              <a:ext cx="652225" cy="488790"/>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2671056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Title Only A">
    <p:bg>
      <p:bgPr>
        <a:solidFill>
          <a:schemeClr val="bg2">
            <a:alpha val="15000"/>
          </a:schemeClr>
        </a:solidFill>
        <a:effectLst/>
      </p:bgPr>
    </p:bg>
    <p:spTree>
      <p:nvGrpSpPr>
        <p:cNvPr id="1" name=""/>
        <p:cNvGrpSpPr/>
        <p:nvPr/>
      </p:nvGrpSpPr>
      <p:grpSpPr>
        <a:xfrm>
          <a:off x="0" y="0"/>
          <a:ext cx="0" cy="0"/>
          <a:chOff x="0" y="0"/>
          <a:chExt cx="0" cy="0"/>
        </a:xfrm>
      </p:grpSpPr>
      <p:sp>
        <p:nvSpPr>
          <p:cNvPr id="4" name="Rectangle" descr="&quot;&quot;">
            <a:extLst>
              <a:ext uri="{FF2B5EF4-FFF2-40B4-BE49-F238E27FC236}">
                <a16:creationId xmlns:a16="http://schemas.microsoft.com/office/drawing/2014/main" id="{8B3677F1-5E94-4621-B198-9141891278DD}"/>
              </a:ext>
            </a:extLst>
          </p:cNvPr>
          <p:cNvSpPr/>
          <p:nvPr userDrawn="1"/>
        </p:nvSpPr>
        <p:spPr>
          <a:xfrm>
            <a:off x="4" y="457200"/>
            <a:ext cx="12191996" cy="640080"/>
          </a:xfrm>
          <a:prstGeom prst="rect">
            <a:avLst/>
          </a:prstGeom>
          <a:solidFill>
            <a:srgbClr val="4AC6F9">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7E1FB46B-0A19-4C02-A3C8-9568B4981DB7}"/>
              </a:ext>
            </a:extLst>
          </p:cNvPr>
          <p:cNvSpPr>
            <a:spLocks noGrp="1"/>
          </p:cNvSpPr>
          <p:nvPr>
            <p:ph type="title"/>
          </p:nvPr>
        </p:nvSpPr>
        <p:spPr/>
        <p:txBody>
          <a:bodyPr lIns="0"/>
          <a:lstStyle>
            <a:lvl1pPr>
              <a:defRPr>
                <a:solidFill>
                  <a:schemeClr val="tx2"/>
                </a:solidFill>
              </a:defRPr>
            </a:lvl1pPr>
          </a:lstStyle>
          <a:p>
            <a:r>
              <a:rPr lang="en-US"/>
              <a:t>Click to edit Master title style</a:t>
            </a:r>
            <a:endParaRPr lang="en-CA"/>
          </a:p>
        </p:txBody>
      </p:sp>
      <p:sp>
        <p:nvSpPr>
          <p:cNvPr id="3" name="Slide Number Placeholder 2">
            <a:extLst>
              <a:ext uri="{FF2B5EF4-FFF2-40B4-BE49-F238E27FC236}">
                <a16:creationId xmlns:a16="http://schemas.microsoft.com/office/drawing/2014/main" id="{F6AA4825-7743-4907-A791-A481F6FD49BD}"/>
              </a:ext>
            </a:extLst>
          </p:cNvPr>
          <p:cNvSpPr>
            <a:spLocks noGrp="1"/>
          </p:cNvSpPr>
          <p:nvPr>
            <p:ph type="sldNum" sz="quarter" idx="10"/>
          </p:nvPr>
        </p:nvSpPr>
        <p:spPr/>
        <p:txBody>
          <a:bodyPr/>
          <a:lstStyle/>
          <a:p>
            <a:fld id="{F7EF4615-944C-4495-A598-F3C83E6C4501}" type="slidenum">
              <a:rPr lang="en-CA" smtClean="0"/>
              <a:pPr/>
              <a:t>‹#›</a:t>
            </a:fld>
            <a:endParaRPr lang="en-CA"/>
          </a:p>
        </p:txBody>
      </p:sp>
      <p:grpSp>
        <p:nvGrpSpPr>
          <p:cNvPr id="16" name="Corner" descr="&quot;&quot;">
            <a:extLst>
              <a:ext uri="{FF2B5EF4-FFF2-40B4-BE49-F238E27FC236}">
                <a16:creationId xmlns:a16="http://schemas.microsoft.com/office/drawing/2014/main" id="{CEDD6EF4-3BA7-46D7-A0AD-26EAF1F1C098}"/>
              </a:ext>
            </a:extLst>
          </p:cNvPr>
          <p:cNvGrpSpPr/>
          <p:nvPr userDrawn="1"/>
        </p:nvGrpSpPr>
        <p:grpSpPr>
          <a:xfrm rot="5400000">
            <a:off x="11404680" y="6065918"/>
            <a:ext cx="488790" cy="1157287"/>
            <a:chOff x="8001002" y="5440123"/>
            <a:chExt cx="488790" cy="1157287"/>
          </a:xfrm>
        </p:grpSpPr>
        <p:cxnSp>
          <p:nvCxnSpPr>
            <p:cNvPr id="17" name="Straight Connector A" descr="&quot;&quot;">
              <a:extLst>
                <a:ext uri="{FF2B5EF4-FFF2-40B4-BE49-F238E27FC236}">
                  <a16:creationId xmlns:a16="http://schemas.microsoft.com/office/drawing/2014/main" id="{604563B6-468B-496D-8E37-2BE98E463E4A}"/>
                </a:ext>
              </a:extLst>
            </p:cNvPr>
            <p:cNvCxnSpPr>
              <a:cxnSpLocks/>
            </p:cNvCxnSpPr>
            <p:nvPr userDrawn="1"/>
          </p:nvCxnSpPr>
          <p:spPr>
            <a:xfrm rot="16200000" flipH="1" flipV="1">
              <a:off x="7800776" y="5642730"/>
              <a:ext cx="522530" cy="117315"/>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cxnSp>
          <p:nvCxnSpPr>
            <p:cNvPr id="18" name="Straight Connector B" descr="&quot;&quot;">
              <a:extLst>
                <a:ext uri="{FF2B5EF4-FFF2-40B4-BE49-F238E27FC236}">
                  <a16:creationId xmlns:a16="http://schemas.microsoft.com/office/drawing/2014/main" id="{C7D4FD96-5B03-4053-9B5C-2C3CC16590F8}"/>
                </a:ext>
              </a:extLst>
            </p:cNvPr>
            <p:cNvCxnSpPr>
              <a:cxnSpLocks/>
            </p:cNvCxnSpPr>
            <p:nvPr userDrawn="1"/>
          </p:nvCxnSpPr>
          <p:spPr>
            <a:xfrm rot="16200000" flipV="1">
              <a:off x="7919284" y="6026903"/>
              <a:ext cx="652225" cy="488790"/>
            </a:xfrm>
            <a:prstGeom prst="line">
              <a:avLst/>
            </a:prstGeom>
            <a:ln w="38100">
              <a:solidFill>
                <a:srgbClr val="4AC6F9"/>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1097070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cSld name="CONTENT">
    <p:bg>
      <p:bgPr>
        <a:solidFill>
          <a:srgbClr val="FFFFFF"/>
        </a:solid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609600" y="426720"/>
            <a:ext cx="10972800" cy="975360"/>
          </a:xfrm>
          <a:prstGeom prst="rect">
            <a:avLst/>
          </a:prstGeom>
          <a:noFill/>
          <a:ln/>
        </p:spPr>
        <p:txBody>
          <a:bodyPr wrap="square" rtlCol="0"/>
          <a:lstStyle>
            <a:lvl1pPr marL="0" indent="0" algn="l">
              <a:buNone/>
              <a:defRPr lang="en-US" sz="4800" b="1" dirty="0">
                <a:solidFill>
                  <a:schemeClr val="tx2"/>
                </a:solidFill>
              </a:defRPr>
            </a:lvl1pPr>
          </a:lstStyle>
          <a:p>
            <a:pPr marL="0" indent="0" algn="l">
              <a:buNone/>
            </a:pPr>
            <a:endParaRPr lang="en-US" sz="4800" dirty="0"/>
          </a:p>
        </p:txBody>
      </p:sp>
      <p:sp>
        <p:nvSpPr>
          <p:cNvPr id="25" name="Slide Number Placeholder 0"/>
          <p:cNvSpPr>
            <a:spLocks noGrp="1"/>
          </p:cNvSpPr>
          <p:nvPr>
            <p:ph type="sldNum" sz="quarter" idx="4294967295"/>
          </p:nvPr>
        </p:nvSpPr>
        <p:spPr>
          <a:xfrm>
            <a:off x="10972800" y="6339840"/>
            <a:ext cx="609600" cy="365760"/>
          </a:xfrm>
          <a:prstGeom prst="rect">
            <a:avLst/>
          </a:prstGeom>
          <a:extLst>
            <a:ext uri="{C572A759-6A51-4108-AA02-DFA0A04FC94B}">
              <ma14:wrappingTextBoxFlag xmlns:ma14="http://schemas.microsoft.com/office/mac/drawingml/2011/main" xmlns="" val="0"/>
            </a:ext>
          </a:extLst>
        </p:spPr>
        <p:txBody>
          <a:bodyPr/>
          <a:lstStyle>
            <a:lvl1pPr>
              <a:defRPr sz="1333">
                <a:solidFill>
                  <a:schemeClr val="accent6"/>
                </a:solidFill>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12527402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cSld name="RESOURCE">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609600" y="243840"/>
            <a:ext cx="5608320" cy="365760"/>
          </a:xfrm>
          <a:prstGeom prst="rect">
            <a:avLst/>
          </a:prstGeom>
          <a:solidFill>
            <a:schemeClr val="accent3"/>
          </a:solidFill>
          <a:ln/>
        </p:spPr>
      </p:sp>
      <p:sp>
        <p:nvSpPr>
          <p:cNvPr id="3" name="Text 1"/>
          <p:cNvSpPr/>
          <p:nvPr/>
        </p:nvSpPr>
        <p:spPr>
          <a:xfrm>
            <a:off x="731520" y="243840"/>
            <a:ext cx="5364480" cy="365760"/>
          </a:xfrm>
          <a:prstGeom prst="rect">
            <a:avLst/>
          </a:prstGeom>
          <a:noFill/>
          <a:ln/>
        </p:spPr>
        <p:txBody>
          <a:bodyPr wrap="square" lIns="0" tIns="0" rIns="0" bIns="0" rtlCol="0" anchor="ctr"/>
          <a:lstStyle/>
          <a:p>
            <a:pPr marL="0" indent="0">
              <a:buNone/>
            </a:pPr>
            <a:r>
              <a:rPr lang="en-US" sz="1333" b="1" dirty="0">
                <a:solidFill>
                  <a:schemeClr val="tx1"/>
                </a:solidFill>
              </a:rPr>
              <a:t>INSTRUCTOR RESOURCE  |  HIDDEN IN SLIDE SHOW</a:t>
            </a:r>
            <a:endParaRPr lang="en-US" sz="1333" dirty="0"/>
          </a:p>
        </p:txBody>
      </p:sp>
      <p:sp>
        <p:nvSpPr>
          <p:cNvPr id="4" name="Text 2"/>
          <p:cNvSpPr>
            <a:spLocks noGrp="1"/>
          </p:cNvSpPr>
          <p:nvPr>
            <p:ph type="title" idx="102" hasCustomPrompt="1"/>
          </p:nvPr>
        </p:nvSpPr>
        <p:spPr>
          <a:xfrm>
            <a:off x="609600" y="731520"/>
            <a:ext cx="10972800" cy="853440"/>
          </a:xfrm>
          <a:prstGeom prst="rect">
            <a:avLst/>
          </a:prstGeom>
          <a:noFill/>
          <a:ln/>
        </p:spPr>
        <p:txBody>
          <a:bodyPr wrap="square" rtlCol="0"/>
          <a:lstStyle>
            <a:lvl1pPr marL="0" indent="0" algn="l">
              <a:buNone/>
              <a:defRPr lang="en-US" sz="4267" b="1" dirty="0">
                <a:solidFill>
                  <a:schemeClr val="tx2"/>
                </a:solidFill>
              </a:defRPr>
            </a:lvl1pPr>
          </a:lstStyle>
          <a:p>
            <a:pPr marL="0" indent="0" algn="l">
              <a:buNone/>
            </a:pPr>
            <a:endParaRPr lang="en-US" sz="4267" dirty="0"/>
          </a:p>
        </p:txBody>
      </p:sp>
      <p:sp>
        <p:nvSpPr>
          <p:cNvPr id="25" name="Slide Number Placeholder 0"/>
          <p:cNvSpPr>
            <a:spLocks noGrp="1"/>
          </p:cNvSpPr>
          <p:nvPr>
            <p:ph type="sldNum" sz="quarter" idx="4294967295"/>
          </p:nvPr>
        </p:nvSpPr>
        <p:spPr>
          <a:xfrm>
            <a:off x="10972800" y="6339840"/>
            <a:ext cx="609600" cy="365760"/>
          </a:xfrm>
          <a:prstGeom prst="rect">
            <a:avLst/>
          </a:prstGeom>
          <a:extLst>
            <a:ext uri="{C572A759-6A51-4108-AA02-DFA0A04FC94B}">
              <ma14:wrappingTextBoxFlag xmlns:ma14="http://schemas.microsoft.com/office/mac/drawingml/2011/main" xmlns="" val="0"/>
            </a:ext>
          </a:extLst>
        </p:spPr>
        <p:txBody>
          <a:bodyPr/>
          <a:lstStyle>
            <a:lvl1pPr>
              <a:defRPr sz="1333">
                <a:solidFill>
                  <a:schemeClr val="accent6"/>
                </a:solidFill>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682749050"/>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89" Type="http://schemas.openxmlformats.org/officeDocument/2006/relationships/slideLayout" Target="../slideLayouts/slideLayout89.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102" Type="http://schemas.openxmlformats.org/officeDocument/2006/relationships/image" Target="../media/image1.png"/><Relationship Id="rId5" Type="http://schemas.openxmlformats.org/officeDocument/2006/relationships/slideLayout" Target="../slideLayouts/slideLayout5.xml"/><Relationship Id="rId90" Type="http://schemas.openxmlformats.org/officeDocument/2006/relationships/slideLayout" Target="../slideLayouts/slideLayout90.xml"/><Relationship Id="rId95" Type="http://schemas.openxmlformats.org/officeDocument/2006/relationships/slideLayout" Target="../slideLayouts/slideLayout95.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91" Type="http://schemas.openxmlformats.org/officeDocument/2006/relationships/slideLayout" Target="../slideLayouts/slideLayout91.xml"/><Relationship Id="rId96" Type="http://schemas.openxmlformats.org/officeDocument/2006/relationships/slideLayout" Target="../slideLayouts/slideLayout96.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5C3088E-7FA3-A744-8DF6-ABAC5B10CEB7}"/>
              </a:ext>
            </a:extLst>
          </p:cNvPr>
          <p:cNvSpPr>
            <a:spLocks noGrp="1"/>
          </p:cNvSpPr>
          <p:nvPr>
            <p:ph type="title"/>
          </p:nvPr>
        </p:nvSpPr>
        <p:spPr>
          <a:xfrm>
            <a:off x="381001" y="441325"/>
            <a:ext cx="8570912" cy="989849"/>
          </a:xfrm>
          <a:prstGeom prst="rect">
            <a:avLst/>
          </a:prstGeom>
        </p:spPr>
        <p:txBody>
          <a:bodyPr vert="horz" lIns="91440" tIns="45720" rIns="91440" bIns="45720" rtlCol="0" anchor="t">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1EC20995-51C1-4D4B-AC96-2295AFD7871E}"/>
              </a:ext>
            </a:extLst>
          </p:cNvPr>
          <p:cNvSpPr>
            <a:spLocks noGrp="1"/>
          </p:cNvSpPr>
          <p:nvPr>
            <p:ph type="body" idx="1"/>
          </p:nvPr>
        </p:nvSpPr>
        <p:spPr>
          <a:xfrm>
            <a:off x="381000" y="1592262"/>
            <a:ext cx="8570912" cy="41767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7D9E4F-8117-414A-AA32-48A0F364B4B6}"/>
              </a:ext>
            </a:extLst>
          </p:cNvPr>
          <p:cNvSpPr>
            <a:spLocks noGrp="1"/>
          </p:cNvSpPr>
          <p:nvPr>
            <p:ph type="dt" sz="half" idx="2"/>
          </p:nvPr>
        </p:nvSpPr>
        <p:spPr>
          <a:xfrm>
            <a:off x="19844" y="6862062"/>
            <a:ext cx="2141538" cy="260079"/>
          </a:xfrm>
          <a:prstGeom prst="rect">
            <a:avLst/>
          </a:prstGeom>
        </p:spPr>
        <p:txBody>
          <a:bodyPr vert="horz" lIns="91440" tIns="45720" rIns="91440" bIns="45720" rtlCol="0" anchor="ctr"/>
          <a:lstStyle>
            <a:lvl1pPr algn="l">
              <a:defRPr sz="1200">
                <a:solidFill>
                  <a:schemeClr val="tx1">
                    <a:tint val="75000"/>
                  </a:schemeClr>
                </a:solidFill>
              </a:defRPr>
            </a:lvl1pPr>
          </a:lstStyle>
          <a:p>
            <a:fld id="{495C65DD-6F99-9B43-BBBE-412D03546892}" type="datetime1">
              <a:rPr lang="en-CA" smtClean="0"/>
              <a:t>2026-10-15</a:t>
            </a:fld>
            <a:endParaRPr lang="en-CA"/>
          </a:p>
        </p:txBody>
      </p:sp>
      <p:sp>
        <p:nvSpPr>
          <p:cNvPr id="5" name="Footer Placeholder 4">
            <a:extLst>
              <a:ext uri="{FF2B5EF4-FFF2-40B4-BE49-F238E27FC236}">
                <a16:creationId xmlns:a16="http://schemas.microsoft.com/office/drawing/2014/main" id="{92A3FA6A-6A21-2C4D-80E7-472BB9B590C9}"/>
              </a:ext>
            </a:extLst>
          </p:cNvPr>
          <p:cNvSpPr>
            <a:spLocks noGrp="1"/>
          </p:cNvSpPr>
          <p:nvPr>
            <p:ph type="ftr" sz="quarter" idx="3"/>
          </p:nvPr>
        </p:nvSpPr>
        <p:spPr>
          <a:xfrm>
            <a:off x="2524125" y="6229815"/>
            <a:ext cx="8575675" cy="260079"/>
          </a:xfrm>
          <a:prstGeom prst="rect">
            <a:avLst/>
          </a:prstGeom>
        </p:spPr>
        <p:txBody>
          <a:bodyPr vert="horz" lIns="91440" tIns="45720" rIns="91440" bIns="45720" rtlCol="0" anchor="b"/>
          <a:lstStyle>
            <a:lvl1pPr algn="r">
              <a:defRPr sz="1200">
                <a:solidFill>
                  <a:schemeClr val="tx1">
                    <a:tint val="75000"/>
                  </a:schemeClr>
                </a:solidFill>
              </a:defRPr>
            </a:lvl1pPr>
          </a:lstStyle>
          <a:p>
            <a:endParaRPr lang="en-CA"/>
          </a:p>
        </p:txBody>
      </p:sp>
      <p:sp>
        <p:nvSpPr>
          <p:cNvPr id="7" name="Slide Number Placeholder 6">
            <a:extLst>
              <a:ext uri="{FF2B5EF4-FFF2-40B4-BE49-F238E27FC236}">
                <a16:creationId xmlns:a16="http://schemas.microsoft.com/office/drawing/2014/main" id="{7AD69A23-1B35-CA4B-914C-DFDB1F88ED8B}"/>
              </a:ext>
            </a:extLst>
          </p:cNvPr>
          <p:cNvSpPr>
            <a:spLocks noGrp="1"/>
          </p:cNvSpPr>
          <p:nvPr>
            <p:ph type="sldNum" sz="quarter" idx="4"/>
          </p:nvPr>
        </p:nvSpPr>
        <p:spPr>
          <a:xfrm>
            <a:off x="11099800" y="6229815"/>
            <a:ext cx="711199" cy="264676"/>
          </a:xfrm>
          <a:prstGeom prst="rect">
            <a:avLst/>
          </a:prstGeom>
        </p:spPr>
        <p:txBody>
          <a:bodyPr vert="horz" lIns="91440" tIns="45720" rIns="91440" bIns="45720" rtlCol="0" anchor="ctr"/>
          <a:lstStyle>
            <a:lvl1pPr algn="r">
              <a:defRPr sz="1000">
                <a:solidFill>
                  <a:schemeClr val="tx1"/>
                </a:solidFill>
              </a:defRPr>
            </a:lvl1pPr>
          </a:lstStyle>
          <a:p>
            <a:fld id="{E4ECB127-6B1D-4440-BB59-CB7FB51359B3}" type="slidenum">
              <a:rPr lang="en-CA" smtClean="0"/>
              <a:pPr/>
              <a:t>‹#›</a:t>
            </a:fld>
            <a:endParaRPr lang="en-CA"/>
          </a:p>
        </p:txBody>
      </p:sp>
      <p:pic>
        <p:nvPicPr>
          <p:cNvPr id="8" name="Picture 7" descr="A close up of a sign&#10;&#10;Description automatically generated">
            <a:extLst>
              <a:ext uri="{FF2B5EF4-FFF2-40B4-BE49-F238E27FC236}">
                <a16:creationId xmlns:a16="http://schemas.microsoft.com/office/drawing/2014/main" id="{52A294E4-3397-9296-6052-D72AE6B86AAC}"/>
              </a:ext>
            </a:extLst>
          </p:cNvPr>
          <p:cNvPicPr>
            <a:picLocks noChangeAspect="1"/>
          </p:cNvPicPr>
          <p:nvPr userDrawn="1"/>
        </p:nvPicPr>
        <p:blipFill>
          <a:blip r:embed="rId102" cstate="print">
            <a:extLst>
              <a:ext uri="{28A0092B-C50C-407E-A947-70E740481C1C}">
                <a14:useLocalDpi xmlns:a14="http://schemas.microsoft.com/office/drawing/2010/main" val="0"/>
              </a:ext>
            </a:extLst>
          </a:blip>
          <a:stretch>
            <a:fillRect/>
          </a:stretch>
        </p:blipFill>
        <p:spPr>
          <a:xfrm>
            <a:off x="288354" y="6158552"/>
            <a:ext cx="2778119" cy="402603"/>
          </a:xfrm>
          <a:prstGeom prst="rect">
            <a:avLst/>
          </a:prstGeom>
        </p:spPr>
      </p:pic>
    </p:spTree>
    <p:extLst>
      <p:ext uri="{BB962C8B-B14F-4D97-AF65-F5344CB8AC3E}">
        <p14:creationId xmlns:p14="http://schemas.microsoft.com/office/powerpoint/2010/main" val="15437792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 id="2147483726" r:id="rId30"/>
    <p:sldLayoutId id="2147483727"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 id="2147483740" r:id="rId44"/>
    <p:sldLayoutId id="2147483741" r:id="rId45"/>
    <p:sldLayoutId id="2147483742" r:id="rId46"/>
    <p:sldLayoutId id="2147483743" r:id="rId47"/>
    <p:sldLayoutId id="2147483744" r:id="rId48"/>
    <p:sldLayoutId id="2147483757" r:id="rId49"/>
    <p:sldLayoutId id="2147483649" r:id="rId50"/>
    <p:sldLayoutId id="2147483665" r:id="rId51"/>
    <p:sldLayoutId id="2147483652" r:id="rId52"/>
    <p:sldLayoutId id="2147483690" r:id="rId53"/>
    <p:sldLayoutId id="2147483691" r:id="rId54"/>
    <p:sldLayoutId id="2147483779" r:id="rId55"/>
    <p:sldLayoutId id="2147483780" r:id="rId56"/>
    <p:sldLayoutId id="2147483781" r:id="rId57"/>
    <p:sldLayoutId id="2147483782" r:id="rId58"/>
    <p:sldLayoutId id="2147483783" r:id="rId59"/>
    <p:sldLayoutId id="2147483784" r:id="rId60"/>
    <p:sldLayoutId id="2147483785" r:id="rId61"/>
    <p:sldLayoutId id="2147483787" r:id="rId62"/>
    <p:sldLayoutId id="2147483788" r:id="rId63"/>
    <p:sldLayoutId id="2147483789" r:id="rId64"/>
    <p:sldLayoutId id="2147483790" r:id="rId65"/>
    <p:sldLayoutId id="2147483791" r:id="rId66"/>
    <p:sldLayoutId id="2147483792" r:id="rId67"/>
    <p:sldLayoutId id="2147483793" r:id="rId68"/>
    <p:sldLayoutId id="2147483798" r:id="rId69"/>
    <p:sldLayoutId id="2147483799" r:id="rId70"/>
    <p:sldLayoutId id="2147483800" r:id="rId71"/>
    <p:sldLayoutId id="2147483801" r:id="rId72"/>
    <p:sldLayoutId id="2147483802" r:id="rId73"/>
    <p:sldLayoutId id="2147483803" r:id="rId74"/>
    <p:sldLayoutId id="2147483804" r:id="rId75"/>
    <p:sldLayoutId id="2147483807" r:id="rId76"/>
    <p:sldLayoutId id="2147483808" r:id="rId77"/>
    <p:sldLayoutId id="2147483809" r:id="rId78"/>
    <p:sldLayoutId id="2147483810" r:id="rId79"/>
    <p:sldLayoutId id="2147483811" r:id="rId80"/>
    <p:sldLayoutId id="2147483812" r:id="rId81"/>
    <p:sldLayoutId id="2147483813" r:id="rId82"/>
    <p:sldLayoutId id="2147483814" r:id="rId83"/>
    <p:sldLayoutId id="2147483815" r:id="rId84"/>
    <p:sldLayoutId id="2147483816" r:id="rId85"/>
    <p:sldLayoutId id="2147483817" r:id="rId86"/>
    <p:sldLayoutId id="2147483818" r:id="rId87"/>
    <p:sldLayoutId id="2147483819" r:id="rId88"/>
    <p:sldLayoutId id="2147483820" r:id="rId89"/>
    <p:sldLayoutId id="2147483827" r:id="rId90"/>
    <p:sldLayoutId id="2147483829" r:id="rId91"/>
    <p:sldLayoutId id="2147483830" r:id="rId92"/>
    <p:sldLayoutId id="2147483832" r:id="rId93"/>
    <p:sldLayoutId id="2147483833" r:id="rId94"/>
    <p:sldLayoutId id="2147483834" r:id="rId95"/>
    <p:sldLayoutId id="2147483835" r:id="rId96"/>
    <p:sldLayoutId id="2147483836" r:id="rId97"/>
    <p:sldLayoutId id="2147483837" r:id="rId98"/>
    <p:sldLayoutId id="2147483838" r:id="rId99"/>
    <p:sldLayoutId id="2147483839" r:id="rId100"/>
  </p:sldLayoutIdLst>
  <p:hf hdr="0" ftr="0" dt="0"/>
  <p:txStyles>
    <p:titleStyle>
      <a:lvl1pPr algn="l" defTabSz="914400" rtl="0" eaLnBrk="1" latinLnBrk="0" hangingPunct="1">
        <a:lnSpc>
          <a:spcPct val="90000"/>
        </a:lnSpc>
        <a:spcBef>
          <a:spcPct val="0"/>
        </a:spcBef>
        <a:buNone/>
        <a:defRPr sz="2600" b="1" i="0" kern="1200" baseline="0">
          <a:solidFill>
            <a:schemeClr val="tx2"/>
          </a:solidFill>
          <a:latin typeface="+mj-lt"/>
          <a:ea typeface="+mj-ea"/>
          <a:cs typeface="+mj-cs"/>
        </a:defRPr>
      </a:lvl1pPr>
    </p:titleStyle>
    <p:bodyStyle>
      <a:lvl1pPr marL="173038" indent="-173038" algn="l" defTabSz="914400" rtl="0" eaLnBrk="1" latinLnBrk="0" hangingPunct="1">
        <a:lnSpc>
          <a:spcPct val="110000"/>
        </a:lnSpc>
        <a:spcBef>
          <a:spcPts val="1600"/>
        </a:spcBef>
        <a:buFont typeface="Arial" panose="020B0604020202020204" pitchFamily="34" charset="0"/>
        <a:buChar char="•"/>
        <a:tabLst/>
        <a:defRPr sz="1400" kern="1200">
          <a:solidFill>
            <a:schemeClr val="tx1"/>
          </a:solidFill>
          <a:latin typeface="+mn-lt"/>
          <a:ea typeface="+mn-ea"/>
          <a:cs typeface="+mn-cs"/>
        </a:defRPr>
      </a:lvl1pPr>
      <a:lvl2pPr marL="519113" indent="-176213" algn="l" defTabSz="914400" rtl="0" eaLnBrk="1" latinLnBrk="0" hangingPunct="1">
        <a:lnSpc>
          <a:spcPct val="110000"/>
        </a:lnSpc>
        <a:spcBef>
          <a:spcPts val="800"/>
        </a:spcBef>
        <a:buSzPct val="85000"/>
        <a:buFont typeface="System Font Regular"/>
        <a:buChar char="⚬"/>
        <a:tabLst/>
        <a:defRPr sz="1400" kern="1200">
          <a:solidFill>
            <a:schemeClr val="tx1"/>
          </a:solidFill>
          <a:latin typeface="+mn-lt"/>
          <a:ea typeface="+mn-ea"/>
          <a:cs typeface="+mn-cs"/>
        </a:defRPr>
      </a:lvl2pPr>
      <a:lvl3pPr marL="862013" indent="-168275" algn="l" defTabSz="914400" rtl="0" eaLnBrk="1" latinLnBrk="0" hangingPunct="1">
        <a:lnSpc>
          <a:spcPct val="110000"/>
        </a:lnSpc>
        <a:spcBef>
          <a:spcPts val="500"/>
        </a:spcBef>
        <a:buFont typeface="System Font Regular"/>
        <a:buChar char="⁃"/>
        <a:tabLst/>
        <a:defRPr sz="1200" kern="1200">
          <a:solidFill>
            <a:schemeClr val="tx1"/>
          </a:solidFill>
          <a:latin typeface="+mn-lt"/>
          <a:ea typeface="+mn-ea"/>
          <a:cs typeface="+mn-cs"/>
        </a:defRPr>
      </a:lvl3pPr>
      <a:lvl4pPr marL="1262063" indent="-174625" algn="l" defTabSz="914400" rtl="0" eaLnBrk="1" latinLnBrk="0" hangingPunct="1">
        <a:lnSpc>
          <a:spcPct val="110000"/>
        </a:lnSpc>
        <a:spcBef>
          <a:spcPts val="500"/>
        </a:spcBef>
        <a:buFont typeface="System Font Regular"/>
        <a:buChar char="⁃"/>
        <a:tabLst/>
        <a:defRPr sz="1200" kern="1200">
          <a:solidFill>
            <a:schemeClr val="tx1"/>
          </a:solidFill>
          <a:latin typeface="+mn-lt"/>
          <a:ea typeface="+mn-ea"/>
          <a:cs typeface="+mn-cs"/>
        </a:defRPr>
      </a:lvl4pPr>
      <a:lvl5pPr marL="1662113" indent="-168275" algn="l" defTabSz="914400" rtl="0" eaLnBrk="1" latinLnBrk="0" hangingPunct="1">
        <a:lnSpc>
          <a:spcPct val="110000"/>
        </a:lnSpc>
        <a:spcBef>
          <a:spcPts val="500"/>
        </a:spcBef>
        <a:buFont typeface="System Font Regular"/>
        <a:buChar char="⁃"/>
        <a:tabLst/>
        <a:defRPr sz="1200" kern="1200">
          <a:solidFill>
            <a:schemeClr val="tx1"/>
          </a:solidFill>
          <a:latin typeface="+mn-lt"/>
          <a:ea typeface="+mn-ea"/>
          <a:cs typeface="+mn-cs"/>
        </a:defRPr>
      </a:lvl5pPr>
      <a:lvl6pPr marL="1662113" indent="-168275" algn="l" defTabSz="914400" rtl="0" eaLnBrk="1" latinLnBrk="0" hangingPunct="1">
        <a:lnSpc>
          <a:spcPct val="90000"/>
        </a:lnSpc>
        <a:spcBef>
          <a:spcPts val="500"/>
        </a:spcBef>
        <a:buFont typeface="System Font Regular"/>
        <a:buChar char="⁃"/>
        <a:tabLst/>
        <a:defRPr sz="1200" kern="1200">
          <a:solidFill>
            <a:schemeClr val="tx1"/>
          </a:solidFill>
          <a:latin typeface="+mn-lt"/>
          <a:ea typeface="+mn-ea"/>
          <a:cs typeface="+mn-cs"/>
        </a:defRPr>
      </a:lvl6pPr>
      <a:lvl7pPr marL="1662113" indent="-168275" algn="l" defTabSz="914400" rtl="0" eaLnBrk="1" latinLnBrk="0" hangingPunct="1">
        <a:lnSpc>
          <a:spcPct val="90000"/>
        </a:lnSpc>
        <a:spcBef>
          <a:spcPts val="500"/>
        </a:spcBef>
        <a:buFont typeface="System Font Regular"/>
        <a:buChar char="⁃"/>
        <a:tabLst/>
        <a:defRPr sz="1200" kern="1200">
          <a:solidFill>
            <a:schemeClr val="tx1"/>
          </a:solidFill>
          <a:latin typeface="+mn-lt"/>
          <a:ea typeface="+mn-ea"/>
          <a:cs typeface="+mn-cs"/>
        </a:defRPr>
      </a:lvl7pPr>
      <a:lvl8pPr marL="1662113" indent="-168275" algn="l" defTabSz="914400" rtl="0" eaLnBrk="1" latinLnBrk="0" hangingPunct="1">
        <a:lnSpc>
          <a:spcPct val="90000"/>
        </a:lnSpc>
        <a:spcBef>
          <a:spcPts val="500"/>
        </a:spcBef>
        <a:buFont typeface="System Font Regular"/>
        <a:buChar char="⁃"/>
        <a:tabLst/>
        <a:defRPr sz="1200" kern="1200">
          <a:solidFill>
            <a:schemeClr val="tx1"/>
          </a:solidFill>
          <a:latin typeface="+mn-lt"/>
          <a:ea typeface="+mn-ea"/>
          <a:cs typeface="+mn-cs"/>
        </a:defRPr>
      </a:lvl8pPr>
      <a:lvl9pPr marL="1662113" indent="-168275" algn="l" defTabSz="914400" rtl="0" eaLnBrk="1" latinLnBrk="0" hangingPunct="1">
        <a:lnSpc>
          <a:spcPct val="90000"/>
        </a:lnSpc>
        <a:spcBef>
          <a:spcPts val="500"/>
        </a:spcBef>
        <a:buFont typeface="System Font Regular"/>
        <a:buChar char="⁃"/>
        <a:tabLst/>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3634">
          <p15:clr>
            <a:srgbClr val="5ACBF0"/>
          </p15:clr>
        </p15:guide>
        <p15:guide id="7" orient="horz" pos="278">
          <p15:clr>
            <a:srgbClr val="5ACBF0"/>
          </p15:clr>
        </p15:guide>
        <p15:guide id="9" pos="240">
          <p15:clr>
            <a:srgbClr val="F26B43"/>
          </p15:clr>
        </p15:guide>
        <p15:guide id="10" pos="7440">
          <p15:clr>
            <a:srgbClr val="F26B43"/>
          </p15:clr>
        </p15:guide>
        <p15:guide id="11" orient="horz" pos="228">
          <p15:clr>
            <a:srgbClr val="F26B43"/>
          </p15:clr>
        </p15:guide>
        <p15:guide id="12" orient="horz" pos="4091">
          <p15:clr>
            <a:srgbClr val="F26B43"/>
          </p15:clr>
        </p15:guide>
        <p15:guide id="13" pos="288">
          <p15:clr>
            <a:srgbClr val="5ACBF0"/>
          </p15:clr>
        </p15:guide>
        <p15:guide id="14" pos="7392">
          <p15:clr>
            <a:srgbClr val="5ACBF0"/>
          </p15:clr>
        </p15:guide>
        <p15:guide id="15" orient="horz" pos="3744">
          <p15:clr>
            <a:srgbClr val="F26B43"/>
          </p15:clr>
        </p15:guide>
        <p15:guide id="16" pos="672">
          <p15:clr>
            <a:srgbClr val="FDE53C"/>
          </p15:clr>
        </p15:guide>
        <p15:guide id="17" pos="1139">
          <p15:clr>
            <a:srgbClr val="FDE53C"/>
          </p15:clr>
        </p15:guide>
        <p15:guide id="18" pos="1590">
          <p15:clr>
            <a:srgbClr val="FDE53C"/>
          </p15:clr>
        </p15:guide>
        <p15:guide id="19" pos="2040">
          <p15:clr>
            <a:srgbClr val="9FCC3B"/>
          </p15:clr>
        </p15:guide>
        <p15:guide id="20" pos="2490">
          <p15:clr>
            <a:srgbClr val="FDE53C"/>
          </p15:clr>
        </p15:guide>
        <p15:guide id="21" pos="2939">
          <p15:clr>
            <a:srgbClr val="FDE53C"/>
          </p15:clr>
        </p15:guide>
        <p15:guide id="22" pos="3391">
          <p15:clr>
            <a:srgbClr val="FDE53C"/>
          </p15:clr>
        </p15:guide>
        <p15:guide id="23" pos="3840">
          <p15:clr>
            <a:srgbClr val="5ACBF0"/>
          </p15:clr>
        </p15:guide>
        <p15:guide id="24" pos="4290">
          <p15:clr>
            <a:srgbClr val="FDE53C"/>
          </p15:clr>
        </p15:guide>
        <p15:guide id="25" pos="4740">
          <p15:clr>
            <a:srgbClr val="FDE53C"/>
          </p15:clr>
        </p15:guide>
        <p15:guide id="26" pos="5190">
          <p15:clr>
            <a:srgbClr val="FDE53C"/>
          </p15:clr>
        </p15:guide>
        <p15:guide id="27" pos="5639">
          <p15:clr>
            <a:srgbClr val="9FCC3B"/>
          </p15:clr>
        </p15:guide>
        <p15:guide id="28" pos="6089">
          <p15:clr>
            <a:srgbClr val="FDE53C"/>
          </p15:clr>
        </p15:guide>
        <p15:guide id="29" pos="6539">
          <p15:clr>
            <a:srgbClr val="FDE53C"/>
          </p15:clr>
        </p15:guide>
        <p15:guide id="30" pos="6992">
          <p15:clr>
            <a:srgbClr val="FDE53C"/>
          </p15:clr>
        </p15:guide>
        <p15:guide id="31" orient="horz" pos="1002">
          <p15:clr>
            <a:srgbClr val="5ACBF0"/>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73756-3993-DE4A-B004-E8E0F4B6475C}"/>
              </a:ext>
            </a:extLst>
          </p:cNvPr>
          <p:cNvSpPr>
            <a:spLocks noGrp="1"/>
          </p:cNvSpPr>
          <p:nvPr>
            <p:ph type="ctrTitle"/>
          </p:nvPr>
        </p:nvSpPr>
        <p:spPr>
          <a:xfrm>
            <a:off x="0" y="534010"/>
            <a:ext cx="5043714" cy="3760084"/>
          </a:xfrm>
          <a:solidFill>
            <a:srgbClr val="007FA3">
              <a:alpha val="89804"/>
            </a:srgbClr>
          </a:solidFill>
        </p:spPr>
        <p:txBody>
          <a:bodyPr/>
          <a:lstStyle/>
          <a:p>
            <a:r>
              <a:rPr lang="en-US" dirty="0">
                <a:latin typeface="Cambria" pitchFamily="34" charset="0"/>
                <a:ea typeface="Cambria" pitchFamily="34" charset="-122"/>
                <a:cs typeface="Cambria" pitchFamily="34" charset="-120"/>
              </a:rPr>
              <a:t>Course Evaluations</a:t>
            </a:r>
            <a:endParaRPr lang="en-CA" dirty="0"/>
          </a:p>
        </p:txBody>
      </p:sp>
      <p:sp>
        <p:nvSpPr>
          <p:cNvPr id="3" name="Subtitle 2">
            <a:extLst>
              <a:ext uri="{FF2B5EF4-FFF2-40B4-BE49-F238E27FC236}">
                <a16:creationId xmlns:a16="http://schemas.microsoft.com/office/drawing/2014/main" id="{C4F1F871-24BE-C640-8580-AFF8C7738240}"/>
              </a:ext>
            </a:extLst>
          </p:cNvPr>
          <p:cNvSpPr>
            <a:spLocks noGrp="1"/>
          </p:cNvSpPr>
          <p:nvPr>
            <p:ph type="subTitle" idx="1"/>
          </p:nvPr>
        </p:nvSpPr>
        <p:spPr>
          <a:xfrm>
            <a:off x="381001" y="1544863"/>
            <a:ext cx="3876368" cy="1031797"/>
          </a:xfrm>
        </p:spPr>
        <p:txBody>
          <a:bodyPr vert="horz" lIns="91440" tIns="182880" rIns="91440" bIns="45720" rtlCol="0" anchor="t">
            <a:noAutofit/>
          </a:bodyPr>
          <a:lstStyle/>
          <a:p>
            <a:r>
              <a:rPr lang="en-CA" dirty="0">
                <a:solidFill>
                  <a:schemeClr val="accent4">
                    <a:lumMod val="60000"/>
                    <a:lumOff val="40000"/>
                  </a:schemeClr>
                </a:solidFill>
              </a:rPr>
              <a:t>[COURSE CODE] </a:t>
            </a:r>
          </a:p>
          <a:p>
            <a:r>
              <a:rPr lang="en-CA" dirty="0">
                <a:solidFill>
                  <a:schemeClr val="accent4">
                    <a:lumMod val="60000"/>
                    <a:lumOff val="40000"/>
                  </a:schemeClr>
                </a:solidFill>
              </a:rPr>
              <a:t>[COURSE NAME]</a:t>
            </a:r>
          </a:p>
        </p:txBody>
      </p:sp>
      <p:sp>
        <p:nvSpPr>
          <p:cNvPr id="5" name="Slide Number Placeholder 4">
            <a:extLst>
              <a:ext uri="{FF2B5EF4-FFF2-40B4-BE49-F238E27FC236}">
                <a16:creationId xmlns:a16="http://schemas.microsoft.com/office/drawing/2014/main" id="{70B0DC68-8A39-C34C-B0CE-9B804C1658BB}"/>
              </a:ext>
            </a:extLst>
          </p:cNvPr>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90C89-BB05-D647-8C9B-C2376028CB3D}" type="slidenum">
              <a:rPr kumimoji="0" lang="en-CA" sz="100" b="0" i="0" u="none" strike="noStrike" kern="1200" cap="none" spc="0" normalizeH="0" baseline="0" noProof="0" smtClean="0">
                <a:ln>
                  <a:noFill/>
                </a:ln>
                <a:solidFill>
                  <a:srgbClr val="1E3765">
                    <a:alpha val="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CA" sz="100" b="0" i="0" u="none" strike="noStrike" kern="1200" cap="none" spc="0" normalizeH="0" baseline="0" noProof="0">
              <a:ln>
                <a:noFill/>
              </a:ln>
              <a:solidFill>
                <a:srgbClr val="1E3765">
                  <a:alpha val="0"/>
                </a:srgbClr>
              </a:solidFill>
              <a:effectLst/>
              <a:uLnTx/>
              <a:uFillTx/>
              <a:latin typeface="Arial" panose="020B0604020202020204"/>
              <a:ea typeface="+mn-ea"/>
              <a:cs typeface="+mn-cs"/>
            </a:endParaRPr>
          </a:p>
        </p:txBody>
      </p:sp>
      <p:pic>
        <p:nvPicPr>
          <p:cNvPr id="9" name="Picture 8" descr="A close-up of a black background&#10;&#10;Description automatically generated">
            <a:extLst>
              <a:ext uri="{FF2B5EF4-FFF2-40B4-BE49-F238E27FC236}">
                <a16:creationId xmlns:a16="http://schemas.microsoft.com/office/drawing/2014/main" id="{F880F800-AACA-624A-BB96-722E7C07BB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5978013"/>
            <a:ext cx="3962570" cy="581284"/>
          </a:xfrm>
          <a:prstGeom prst="rect">
            <a:avLst/>
          </a:prstGeom>
        </p:spPr>
      </p:pic>
    </p:spTree>
    <p:extLst>
      <p:ext uri="{BB962C8B-B14F-4D97-AF65-F5344CB8AC3E}">
        <p14:creationId xmlns:p14="http://schemas.microsoft.com/office/powerpoint/2010/main" val="2195279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301F9C5-0445-BE29-5A55-5F43816483BA}"/>
              </a:ext>
            </a:extLst>
          </p:cNvPr>
          <p:cNvSpPr>
            <a:spLocks noGrp="1"/>
          </p:cNvSpPr>
          <p:nvPr>
            <p:ph type="title"/>
          </p:nvPr>
        </p:nvSpPr>
        <p:spPr>
          <a:xfrm>
            <a:off x="457199" y="307257"/>
            <a:ext cx="8570912" cy="989849"/>
          </a:xfrm>
        </p:spPr>
        <p:txBody>
          <a:bodyPr>
            <a:normAutofit/>
          </a:bodyPr>
          <a:lstStyle/>
          <a:p>
            <a:r>
              <a:rPr lang="en-US" sz="3600" dirty="0"/>
              <a:t>What we covered in this course</a:t>
            </a:r>
            <a:endParaRPr lang="en-CA" sz="3600" dirty="0"/>
          </a:p>
        </p:txBody>
      </p:sp>
      <p:sp>
        <p:nvSpPr>
          <p:cNvPr id="7" name="Content Placeholder 6">
            <a:extLst>
              <a:ext uri="{FF2B5EF4-FFF2-40B4-BE49-F238E27FC236}">
                <a16:creationId xmlns:a16="http://schemas.microsoft.com/office/drawing/2014/main" id="{B10916CE-D436-EC69-AB88-76B6DBFB06AB}"/>
              </a:ext>
            </a:extLst>
          </p:cNvPr>
          <p:cNvSpPr>
            <a:spLocks noGrp="1"/>
          </p:cNvSpPr>
          <p:nvPr>
            <p:ph idx="1"/>
          </p:nvPr>
        </p:nvSpPr>
        <p:spPr>
          <a:solidFill>
            <a:schemeClr val="accent4">
              <a:lumMod val="20000"/>
              <a:lumOff val="80000"/>
            </a:schemeClr>
          </a:solidFill>
        </p:spPr>
        <p:txBody>
          <a:bodyPr/>
          <a:lstStyle/>
          <a:p>
            <a:r>
              <a:rPr lang="en-US" sz="1800" b="1" dirty="0"/>
              <a:t>[Overview of the course learning objectives]</a:t>
            </a:r>
          </a:p>
          <a:p>
            <a:pPr marL="0" indent="0">
              <a:buNone/>
            </a:pPr>
            <a:endParaRPr lang="en-CA" dirty="0"/>
          </a:p>
        </p:txBody>
      </p:sp>
      <p:sp>
        <p:nvSpPr>
          <p:cNvPr id="5" name="Slide Number Placeholder 4">
            <a:extLst>
              <a:ext uri="{FF2B5EF4-FFF2-40B4-BE49-F238E27FC236}">
                <a16:creationId xmlns:a16="http://schemas.microsoft.com/office/drawing/2014/main" id="{DCBD93B0-C12D-57AF-75A2-6830A760EF80}"/>
              </a:ext>
            </a:extLst>
          </p:cNvPr>
          <p:cNvSpPr>
            <a:spLocks noGrp="1"/>
          </p:cNvSpPr>
          <p:nvPr>
            <p:ph type="sldNum" sz="quarter" idx="12"/>
          </p:nvPr>
        </p:nvSpPr>
        <p:spPr/>
        <p:txBody>
          <a:bodyPr/>
          <a:lstStyle/>
          <a:p>
            <a:fld id="{1BD90C89-BB05-D647-8C9B-C2376028CB3D}" type="slidenum">
              <a:rPr lang="en-CA" smtClean="0"/>
              <a:pPr/>
              <a:t>2</a:t>
            </a:fld>
            <a:endParaRPr lang="en-CA"/>
          </a:p>
        </p:txBody>
      </p:sp>
      <p:sp>
        <p:nvSpPr>
          <p:cNvPr id="12" name="Optional slide tag">
            <a:extLst>
              <a:ext uri="{FF2B5EF4-FFF2-40B4-BE49-F238E27FC236}">
                <a16:creationId xmlns:a16="http://schemas.microsoft.com/office/drawing/2014/main" id="{8F981BF5-8143-CBE6-95DB-BBB208A34F6C}"/>
              </a:ext>
            </a:extLst>
          </p:cNvPr>
          <p:cNvSpPr txBox="1"/>
          <p:nvPr/>
        </p:nvSpPr>
        <p:spPr>
          <a:xfrm>
            <a:off x="0" y="-23267"/>
            <a:ext cx="3566160" cy="256032"/>
          </a:xfrm>
          <a:prstGeom prst="rect">
            <a:avLst/>
          </a:prstGeom>
          <a:solidFill>
            <a:schemeClr val="accent4">
              <a:lumMod val="20000"/>
              <a:lumOff val="80000"/>
            </a:schemeClr>
          </a:solidFill>
          <a:ln w="12700">
            <a:noFill/>
            <a:prstDash val="dash"/>
          </a:ln>
        </p:spPr>
        <p:txBody>
          <a:bodyPr wrap="square" lIns="0" tIns="0" rIns="0" bIns="0" rtlCol="0" anchor="ctr"/>
          <a:lstStyle/>
          <a:p>
            <a:pPr marL="0" indent="0" algn="ctr">
              <a:buNone/>
            </a:pPr>
            <a:r>
              <a:rPr lang="en-US" sz="1000" b="1" dirty="0">
                <a:solidFill>
                  <a:schemeClr val="tx1"/>
                </a:solidFill>
              </a:rPr>
              <a:t>OPTIONAL SLIDE  |  DELETE OR HIDE IF NOT USED</a:t>
            </a:r>
            <a:endParaRPr lang="en-US" sz="1000" dirty="0"/>
          </a:p>
        </p:txBody>
      </p:sp>
    </p:spTree>
    <p:extLst>
      <p:ext uri="{BB962C8B-B14F-4D97-AF65-F5344CB8AC3E}">
        <p14:creationId xmlns:p14="http://schemas.microsoft.com/office/powerpoint/2010/main" val="1832669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E1CE1-7ED7-9A73-8C27-1BF5656FE707}"/>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48A4FEAF-907F-1A4F-F1DA-CA2C4EE6FEC0}"/>
              </a:ext>
            </a:extLst>
          </p:cNvPr>
          <p:cNvSpPr>
            <a:spLocks noGrp="1"/>
          </p:cNvSpPr>
          <p:nvPr>
            <p:ph type="title"/>
          </p:nvPr>
        </p:nvSpPr>
        <p:spPr>
          <a:xfrm>
            <a:off x="457199" y="307257"/>
            <a:ext cx="8570912" cy="989849"/>
          </a:xfrm>
        </p:spPr>
        <p:txBody>
          <a:bodyPr>
            <a:normAutofit/>
          </a:bodyPr>
          <a:lstStyle/>
          <a:p>
            <a:r>
              <a:rPr lang="en-US" sz="3600" dirty="0"/>
              <a:t>Your feedback has shaped this course</a:t>
            </a:r>
            <a:endParaRPr lang="en-CA" sz="3600" dirty="0"/>
          </a:p>
        </p:txBody>
      </p:sp>
      <p:sp>
        <p:nvSpPr>
          <p:cNvPr id="7" name="Content Placeholder 6">
            <a:extLst>
              <a:ext uri="{FF2B5EF4-FFF2-40B4-BE49-F238E27FC236}">
                <a16:creationId xmlns:a16="http://schemas.microsoft.com/office/drawing/2014/main" id="{E5B348D2-EEB1-4F71-7594-D69FBB3904DA}"/>
              </a:ext>
            </a:extLst>
          </p:cNvPr>
          <p:cNvSpPr>
            <a:spLocks noGrp="1"/>
          </p:cNvSpPr>
          <p:nvPr>
            <p:ph idx="1"/>
          </p:nvPr>
        </p:nvSpPr>
        <p:spPr>
          <a:solidFill>
            <a:schemeClr val="accent4">
              <a:lumMod val="20000"/>
              <a:lumOff val="80000"/>
            </a:schemeClr>
          </a:solidFill>
        </p:spPr>
        <p:txBody>
          <a:bodyPr/>
          <a:lstStyle/>
          <a:p>
            <a:r>
              <a:rPr lang="en-US" sz="1800" b="1" dirty="0"/>
              <a:t>[Key takeaways from your feedback and the changes made in response]</a:t>
            </a:r>
          </a:p>
          <a:p>
            <a:pPr marL="0" indent="0">
              <a:buNone/>
            </a:pPr>
            <a:endParaRPr lang="en-CA" dirty="0"/>
          </a:p>
        </p:txBody>
      </p:sp>
      <p:sp>
        <p:nvSpPr>
          <p:cNvPr id="5" name="Slide Number Placeholder 4">
            <a:extLst>
              <a:ext uri="{FF2B5EF4-FFF2-40B4-BE49-F238E27FC236}">
                <a16:creationId xmlns:a16="http://schemas.microsoft.com/office/drawing/2014/main" id="{1F072BA9-DF07-7689-CBA4-3FD5CA0FAC33}"/>
              </a:ext>
            </a:extLst>
          </p:cNvPr>
          <p:cNvSpPr>
            <a:spLocks noGrp="1"/>
          </p:cNvSpPr>
          <p:nvPr>
            <p:ph type="sldNum" sz="quarter" idx="12"/>
          </p:nvPr>
        </p:nvSpPr>
        <p:spPr/>
        <p:txBody>
          <a:bodyPr/>
          <a:lstStyle/>
          <a:p>
            <a:fld id="{1BD90C89-BB05-D647-8C9B-C2376028CB3D}" type="slidenum">
              <a:rPr lang="en-CA" smtClean="0"/>
              <a:pPr/>
              <a:t>3</a:t>
            </a:fld>
            <a:endParaRPr lang="en-CA"/>
          </a:p>
        </p:txBody>
      </p:sp>
      <p:sp>
        <p:nvSpPr>
          <p:cNvPr id="12" name="Optional slide tag">
            <a:extLst>
              <a:ext uri="{FF2B5EF4-FFF2-40B4-BE49-F238E27FC236}">
                <a16:creationId xmlns:a16="http://schemas.microsoft.com/office/drawing/2014/main" id="{3CF5C1EF-259A-A217-1A6A-622EE323B5FD}"/>
              </a:ext>
            </a:extLst>
          </p:cNvPr>
          <p:cNvSpPr txBox="1"/>
          <p:nvPr/>
        </p:nvSpPr>
        <p:spPr>
          <a:xfrm>
            <a:off x="0" y="-23267"/>
            <a:ext cx="3566160" cy="256032"/>
          </a:xfrm>
          <a:prstGeom prst="rect">
            <a:avLst/>
          </a:prstGeom>
          <a:solidFill>
            <a:schemeClr val="accent4">
              <a:lumMod val="20000"/>
              <a:lumOff val="80000"/>
            </a:schemeClr>
          </a:solidFill>
          <a:ln w="12700">
            <a:noFill/>
            <a:prstDash val="dash"/>
          </a:ln>
        </p:spPr>
        <p:txBody>
          <a:bodyPr wrap="square" lIns="0" tIns="0" rIns="0" bIns="0" rtlCol="0" anchor="ctr"/>
          <a:lstStyle/>
          <a:p>
            <a:pPr marL="0" indent="0" algn="ctr">
              <a:buNone/>
            </a:pPr>
            <a:r>
              <a:rPr lang="en-US" sz="1000" b="1" dirty="0">
                <a:solidFill>
                  <a:schemeClr val="tx1"/>
                </a:solidFill>
              </a:rPr>
              <a:t>OPTIONAL SLIDE  |  DELETE OR HIDE IF NOT USED</a:t>
            </a:r>
            <a:endParaRPr lang="en-US" sz="1000" dirty="0"/>
          </a:p>
        </p:txBody>
      </p:sp>
    </p:spTree>
    <p:extLst>
      <p:ext uri="{BB962C8B-B14F-4D97-AF65-F5344CB8AC3E}">
        <p14:creationId xmlns:p14="http://schemas.microsoft.com/office/powerpoint/2010/main" val="2859420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hasCustomPrompt="1"/>
          </p:nvPr>
        </p:nvSpPr>
        <p:spPr>
          <a:xfrm>
            <a:off x="408464" y="320790"/>
            <a:ext cx="8570912" cy="989849"/>
          </a:xfrm>
          <a:prstGeom prst="rect">
            <a:avLst/>
          </a:prstGeom>
          <a:noFill/>
          <a:ln/>
        </p:spPr>
        <p:txBody>
          <a:bodyPr vert="horz" wrap="square" lIns="0" tIns="0" rIns="0" bIns="0" rtlCol="0" anchor="ctr">
            <a:normAutofit/>
          </a:bodyPr>
          <a:lstStyle/>
          <a:p>
            <a:r>
              <a:rPr lang="en-US" sz="3600" dirty="0"/>
              <a:t>Who uses the results</a:t>
            </a:r>
          </a:p>
        </p:txBody>
      </p:sp>
      <p:sp>
        <p:nvSpPr>
          <p:cNvPr id="25" name="Slide Number Placeholder 0"/>
          <p:cNvSpPr>
            <a:spLocks noGrp="1"/>
          </p:cNvSpPr>
          <p:nvPr>
            <p:ph type="sldNum" sz="quarter" idx="12"/>
          </p:nvPr>
        </p:nvSpPr>
        <p:spPr>
          <a:prstGeom prst="rect">
            <a:avLst/>
          </a:prstGeom>
          <a:extLst>
            <a:ext uri="{C572A759-6A51-4108-AA02-DFA0A04FC94B}">
              <ma14:wrappingTextBoxFlag xmlns:ma14="http://schemas.microsoft.com/office/mac/drawingml/2011/main" xmlns="" val="0"/>
            </a:ext>
          </a:extLst>
        </p:spPr>
        <p:txBody>
          <a:bodyPr/>
          <a:lstStyle>
            <a:lvl1pPr>
              <a:defRPr sz="1333">
                <a:solidFill>
                  <a:schemeClr val="accent6"/>
                </a:solidFill>
              </a:defRPr>
            </a:lvl1pPr>
          </a:lstStyle>
          <a:p>
            <a:pPr algn="r"/>
            <a:fld id="{F7021451-1387-4CA6-816F-3879F97B5CBC}" type="slidenum">
              <a:rPr lang="en-US" b="0"/>
              <a:t>4</a:t>
            </a:fld>
            <a:endParaRPr lang="en-US"/>
          </a:p>
        </p:txBody>
      </p:sp>
      <p:sp>
        <p:nvSpPr>
          <p:cNvPr id="3" name="Card: Students"/>
          <p:cNvSpPr/>
          <p:nvPr/>
        </p:nvSpPr>
        <p:spPr>
          <a:xfrm>
            <a:off x="609600" y="1706880"/>
            <a:ext cx="3413760" cy="3169920"/>
          </a:xfrm>
          <a:prstGeom prst="rect">
            <a:avLst/>
          </a:prstGeom>
          <a:solidFill>
            <a:schemeClr val="bg1">
              <a:lumMod val="95000"/>
            </a:schemeClr>
          </a:solidFill>
          <a:ln/>
        </p:spPr>
        <p:txBody>
          <a:bodyPr/>
          <a:lstStyle/>
          <a:p>
            <a:endParaRPr lang="en-CA" sz="2400"/>
          </a:p>
        </p:txBody>
      </p:sp>
      <p:sp>
        <p:nvSpPr>
          <p:cNvPr id="4" name="Heading: Students"/>
          <p:cNvSpPr txBox="1"/>
          <p:nvPr/>
        </p:nvSpPr>
        <p:spPr>
          <a:xfrm>
            <a:off x="914400" y="2011680"/>
            <a:ext cx="2804160" cy="487680"/>
          </a:xfrm>
          <a:prstGeom prst="rect">
            <a:avLst/>
          </a:prstGeom>
          <a:noFill/>
          <a:ln/>
        </p:spPr>
        <p:txBody>
          <a:bodyPr wrap="square" lIns="0" tIns="0" rIns="0" bIns="0" rtlCol="0" anchor="ctr"/>
          <a:lstStyle/>
          <a:p>
            <a:r>
              <a:rPr lang="en-US" sz="2400" b="1" dirty="0">
                <a:solidFill>
                  <a:schemeClr val="tx2"/>
                </a:solidFill>
              </a:rPr>
              <a:t>Students</a:t>
            </a:r>
            <a:endParaRPr lang="en-US" sz="2400" dirty="0"/>
          </a:p>
        </p:txBody>
      </p:sp>
      <p:sp>
        <p:nvSpPr>
          <p:cNvPr id="5" name="Body: Students"/>
          <p:cNvSpPr txBox="1"/>
          <p:nvPr/>
        </p:nvSpPr>
        <p:spPr>
          <a:xfrm>
            <a:off x="914400" y="2621280"/>
            <a:ext cx="2804160" cy="2072640"/>
          </a:xfrm>
          <a:prstGeom prst="rect">
            <a:avLst/>
          </a:prstGeom>
          <a:noFill/>
          <a:ln/>
        </p:spPr>
        <p:txBody>
          <a:bodyPr wrap="square" lIns="0" tIns="0" rIns="0" bIns="0" rtlCol="0" anchor="t"/>
          <a:lstStyle/>
          <a:p>
            <a:r>
              <a:rPr lang="en-US" sz="1867" dirty="0"/>
              <a:t>Use results to make course selection decisions.</a:t>
            </a:r>
          </a:p>
        </p:txBody>
      </p:sp>
      <p:sp>
        <p:nvSpPr>
          <p:cNvPr id="6" name="Card: Instructors"/>
          <p:cNvSpPr/>
          <p:nvPr/>
        </p:nvSpPr>
        <p:spPr>
          <a:xfrm>
            <a:off x="4389120" y="1706880"/>
            <a:ext cx="3413760" cy="3169920"/>
          </a:xfrm>
          <a:prstGeom prst="rect">
            <a:avLst/>
          </a:prstGeom>
          <a:solidFill>
            <a:schemeClr val="bg1">
              <a:lumMod val="95000"/>
            </a:schemeClr>
          </a:solidFill>
          <a:ln/>
        </p:spPr>
        <p:txBody>
          <a:bodyPr/>
          <a:lstStyle/>
          <a:p>
            <a:endParaRPr lang="en-CA" sz="2400"/>
          </a:p>
        </p:txBody>
      </p:sp>
      <p:sp>
        <p:nvSpPr>
          <p:cNvPr id="7" name="Heading: Instructors"/>
          <p:cNvSpPr txBox="1"/>
          <p:nvPr/>
        </p:nvSpPr>
        <p:spPr>
          <a:xfrm>
            <a:off x="4693920" y="2011680"/>
            <a:ext cx="2804160" cy="487680"/>
          </a:xfrm>
          <a:prstGeom prst="rect">
            <a:avLst/>
          </a:prstGeom>
          <a:noFill/>
          <a:ln/>
        </p:spPr>
        <p:txBody>
          <a:bodyPr wrap="square" lIns="0" tIns="0" rIns="0" bIns="0" rtlCol="0" anchor="ctr"/>
          <a:lstStyle/>
          <a:p>
            <a:r>
              <a:rPr lang="en-US" sz="2400" b="1" dirty="0">
                <a:solidFill>
                  <a:schemeClr val="tx2"/>
                </a:solidFill>
              </a:rPr>
              <a:t>Instructors</a:t>
            </a:r>
            <a:endParaRPr lang="en-US" sz="2400" dirty="0"/>
          </a:p>
        </p:txBody>
      </p:sp>
      <p:sp>
        <p:nvSpPr>
          <p:cNvPr id="8" name="Body: Instructors"/>
          <p:cNvSpPr txBox="1"/>
          <p:nvPr/>
        </p:nvSpPr>
        <p:spPr>
          <a:xfrm>
            <a:off x="4693920" y="2621280"/>
            <a:ext cx="2804160" cy="2072640"/>
          </a:xfrm>
          <a:prstGeom prst="rect">
            <a:avLst/>
          </a:prstGeom>
          <a:noFill/>
          <a:ln/>
        </p:spPr>
        <p:txBody>
          <a:bodyPr wrap="square" lIns="0" tIns="0" rIns="0" bIns="0" rtlCol="0" anchor="t"/>
          <a:lstStyle/>
          <a:p>
            <a:r>
              <a:rPr lang="en-US" sz="1867" dirty="0"/>
              <a:t>Use results to improve the learning environment in their courses.</a:t>
            </a:r>
          </a:p>
        </p:txBody>
      </p:sp>
      <p:sp>
        <p:nvSpPr>
          <p:cNvPr id="9" name="Card: Chairs and Deans"/>
          <p:cNvSpPr/>
          <p:nvPr/>
        </p:nvSpPr>
        <p:spPr>
          <a:xfrm>
            <a:off x="8168640" y="1706880"/>
            <a:ext cx="3413760" cy="3169920"/>
          </a:xfrm>
          <a:prstGeom prst="rect">
            <a:avLst/>
          </a:prstGeom>
          <a:solidFill>
            <a:schemeClr val="bg1">
              <a:lumMod val="95000"/>
            </a:schemeClr>
          </a:solidFill>
          <a:ln/>
        </p:spPr>
        <p:txBody>
          <a:bodyPr/>
          <a:lstStyle/>
          <a:p>
            <a:endParaRPr lang="en-CA" sz="2400"/>
          </a:p>
        </p:txBody>
      </p:sp>
      <p:sp>
        <p:nvSpPr>
          <p:cNvPr id="10" name="Heading: Chairs and Deans"/>
          <p:cNvSpPr txBox="1"/>
          <p:nvPr/>
        </p:nvSpPr>
        <p:spPr>
          <a:xfrm>
            <a:off x="8473440" y="2011680"/>
            <a:ext cx="2804160" cy="487680"/>
          </a:xfrm>
          <a:prstGeom prst="rect">
            <a:avLst/>
          </a:prstGeom>
          <a:noFill/>
          <a:ln/>
        </p:spPr>
        <p:txBody>
          <a:bodyPr wrap="square" lIns="0" tIns="0" rIns="0" bIns="0" rtlCol="0" anchor="ctr"/>
          <a:lstStyle/>
          <a:p>
            <a:r>
              <a:rPr lang="en-US" sz="2400" b="1" dirty="0">
                <a:solidFill>
                  <a:schemeClr val="tx2"/>
                </a:solidFill>
              </a:rPr>
              <a:t>Chairs and Deans</a:t>
            </a:r>
            <a:endParaRPr lang="en-US" sz="2400" dirty="0"/>
          </a:p>
        </p:txBody>
      </p:sp>
      <p:sp>
        <p:nvSpPr>
          <p:cNvPr id="11" name="Body: Chairs and Deans"/>
          <p:cNvSpPr txBox="1"/>
          <p:nvPr/>
        </p:nvSpPr>
        <p:spPr>
          <a:xfrm>
            <a:off x="8473440" y="2621280"/>
            <a:ext cx="2804160" cy="2072640"/>
          </a:xfrm>
          <a:prstGeom prst="rect">
            <a:avLst/>
          </a:prstGeom>
          <a:noFill/>
          <a:ln/>
        </p:spPr>
        <p:txBody>
          <a:bodyPr wrap="square" lIns="0" tIns="0" rIns="0" bIns="0" rtlCol="0" anchor="t"/>
          <a:lstStyle/>
          <a:p>
            <a:r>
              <a:rPr lang="en-US" sz="1867" dirty="0"/>
              <a:t>Use results to revise programs and degree requirements, and to inform tenure, review and promotion decisions.</a:t>
            </a:r>
          </a:p>
        </p:txBody>
      </p:sp>
      <p:sp>
        <p:nvSpPr>
          <p:cNvPr id="12" name="Results sharing statement"/>
          <p:cNvSpPr txBox="1"/>
          <p:nvPr/>
        </p:nvSpPr>
        <p:spPr>
          <a:xfrm>
            <a:off x="609600" y="5242560"/>
            <a:ext cx="10972800" cy="670560"/>
          </a:xfrm>
          <a:prstGeom prst="rect">
            <a:avLst/>
          </a:prstGeom>
          <a:noFill/>
          <a:ln/>
        </p:spPr>
        <p:txBody>
          <a:bodyPr wrap="square" lIns="0" tIns="0" rIns="0" bIns="0" rtlCol="0" anchor="ctr"/>
          <a:lstStyle/>
          <a:p>
            <a:r>
              <a:rPr lang="en-US" sz="1867" b="1" dirty="0">
                <a:solidFill>
                  <a:schemeClr val="tx2"/>
                </a:solidFill>
              </a:rPr>
              <a:t>Aggregated results are shared with students through the Quercus Course Evals page in participating divisions.</a:t>
            </a:r>
            <a:endParaRPr lang="en-US" sz="1867"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hasCustomPrompt="1"/>
          </p:nvPr>
        </p:nvSpPr>
        <p:spPr>
          <a:xfrm>
            <a:off x="359728" y="320791"/>
            <a:ext cx="8570912" cy="989849"/>
          </a:xfrm>
          <a:prstGeom prst="rect">
            <a:avLst/>
          </a:prstGeom>
          <a:noFill/>
          <a:ln/>
        </p:spPr>
        <p:txBody>
          <a:bodyPr vert="horz" wrap="square" lIns="0" tIns="0" rIns="0" bIns="0" rtlCol="0" anchor="ctr">
            <a:normAutofit/>
          </a:bodyPr>
          <a:lstStyle/>
          <a:p>
            <a:r>
              <a:rPr lang="en-US" sz="3600" dirty="0"/>
              <a:t>Complete your evaluation</a:t>
            </a:r>
          </a:p>
        </p:txBody>
      </p:sp>
      <p:sp>
        <p:nvSpPr>
          <p:cNvPr id="25" name="Slide Number Placeholder 0"/>
          <p:cNvSpPr>
            <a:spLocks noGrp="1"/>
          </p:cNvSpPr>
          <p:nvPr>
            <p:ph type="sldNum" sz="quarter" idx="12"/>
          </p:nvPr>
        </p:nvSpPr>
        <p:spPr>
          <a:prstGeom prst="rect">
            <a:avLst/>
          </a:prstGeom>
          <a:extLst>
            <a:ext uri="{C572A759-6A51-4108-AA02-DFA0A04FC94B}">
              <ma14:wrappingTextBoxFlag xmlns:ma14="http://schemas.microsoft.com/office/mac/drawingml/2011/main" xmlns="" val="0"/>
            </a:ext>
          </a:extLst>
        </p:spPr>
        <p:txBody>
          <a:bodyPr/>
          <a:lstStyle>
            <a:lvl1pPr>
              <a:defRPr sz="1333">
                <a:solidFill>
                  <a:schemeClr val="accent6"/>
                </a:solidFill>
              </a:defRPr>
            </a:lvl1pPr>
          </a:lstStyle>
          <a:p>
            <a:pPr algn="r"/>
            <a:fld id="{F7021451-1387-4CA6-816F-3879F97B5CBC}" type="slidenum">
              <a:rPr lang="en-US" b="0"/>
              <a:t>5</a:t>
            </a:fld>
            <a:endParaRPr lang="en-US"/>
          </a:p>
        </p:txBody>
      </p:sp>
      <p:sp>
        <p:nvSpPr>
          <p:cNvPr id="3" name="Card: Response rate"/>
          <p:cNvSpPr/>
          <p:nvPr/>
        </p:nvSpPr>
        <p:spPr>
          <a:xfrm>
            <a:off x="609600" y="1706880"/>
            <a:ext cx="3048000" cy="4145280"/>
          </a:xfrm>
          <a:prstGeom prst="rect">
            <a:avLst/>
          </a:prstGeom>
          <a:solidFill>
            <a:schemeClr val="tx2"/>
          </a:solidFill>
          <a:ln/>
        </p:spPr>
        <p:txBody>
          <a:bodyPr/>
          <a:lstStyle/>
          <a:p>
            <a:endParaRPr lang="en-CA" sz="2400"/>
          </a:p>
        </p:txBody>
      </p:sp>
      <p:sp>
        <p:nvSpPr>
          <p:cNvPr id="4" name="Label: Response rate"/>
          <p:cNvSpPr txBox="1"/>
          <p:nvPr/>
        </p:nvSpPr>
        <p:spPr>
          <a:xfrm>
            <a:off x="853440" y="1950720"/>
            <a:ext cx="2560320" cy="487680"/>
          </a:xfrm>
          <a:prstGeom prst="rect">
            <a:avLst/>
          </a:prstGeom>
          <a:noFill/>
          <a:ln/>
        </p:spPr>
        <p:txBody>
          <a:bodyPr wrap="square" lIns="0" tIns="0" rIns="0" bIns="0" rtlCol="0" anchor="ctr"/>
          <a:lstStyle/>
          <a:p>
            <a:r>
              <a:rPr lang="en-US" sz="2133" b="1" dirty="0">
                <a:solidFill>
                  <a:schemeClr val="bg1"/>
                </a:solidFill>
              </a:rPr>
              <a:t>Current response rate</a:t>
            </a:r>
            <a:endParaRPr lang="en-US" sz="2133" dirty="0"/>
          </a:p>
        </p:txBody>
      </p:sp>
      <p:sp>
        <p:nvSpPr>
          <p:cNvPr id="5" name="Editable: [RR]%"/>
          <p:cNvSpPr txBox="1"/>
          <p:nvPr/>
        </p:nvSpPr>
        <p:spPr>
          <a:xfrm>
            <a:off x="853440" y="2560320"/>
            <a:ext cx="2560320" cy="1341120"/>
          </a:xfrm>
          <a:prstGeom prst="rect">
            <a:avLst/>
          </a:prstGeom>
          <a:solidFill>
            <a:schemeClr val="accent4">
              <a:lumMod val="20000"/>
              <a:lumOff val="80000"/>
            </a:schemeClr>
          </a:solidFill>
          <a:ln w="15875">
            <a:noFill/>
            <a:prstDash val="dash"/>
          </a:ln>
        </p:spPr>
        <p:txBody>
          <a:bodyPr wrap="square" lIns="135467" tIns="135467" rIns="135467" bIns="135467" rtlCol="0" anchor="ctr"/>
          <a:lstStyle/>
          <a:p>
            <a:pPr algn="ctr"/>
            <a:r>
              <a:rPr lang="en-US" sz="5867" b="1" dirty="0"/>
              <a:t>[RR]%</a:t>
            </a:r>
            <a:endParaRPr lang="en-US" sz="5867" dirty="0"/>
          </a:p>
        </p:txBody>
      </p:sp>
      <p:sp>
        <p:nvSpPr>
          <p:cNvPr id="6" name="Label: Closing date"/>
          <p:cNvSpPr txBox="1"/>
          <p:nvPr/>
        </p:nvSpPr>
        <p:spPr>
          <a:xfrm>
            <a:off x="853440" y="4267200"/>
            <a:ext cx="2560320" cy="487680"/>
          </a:xfrm>
          <a:prstGeom prst="rect">
            <a:avLst/>
          </a:prstGeom>
          <a:noFill/>
          <a:ln/>
        </p:spPr>
        <p:txBody>
          <a:bodyPr wrap="square" lIns="0" tIns="0" rIns="0" bIns="0" rtlCol="0" anchor="ctr"/>
          <a:lstStyle/>
          <a:p>
            <a:r>
              <a:rPr lang="en-US" sz="2133" b="1" dirty="0">
                <a:solidFill>
                  <a:schemeClr val="bg1"/>
                </a:solidFill>
              </a:rPr>
              <a:t>Evaluation closes</a:t>
            </a:r>
            <a:endParaRPr lang="en-US" sz="2133" dirty="0"/>
          </a:p>
        </p:txBody>
      </p:sp>
      <p:sp>
        <p:nvSpPr>
          <p:cNvPr id="7" name="Editable: [DATE]"/>
          <p:cNvSpPr txBox="1"/>
          <p:nvPr/>
        </p:nvSpPr>
        <p:spPr>
          <a:xfrm>
            <a:off x="853440" y="4815840"/>
            <a:ext cx="2560320" cy="731520"/>
          </a:xfrm>
          <a:prstGeom prst="rect">
            <a:avLst/>
          </a:prstGeom>
          <a:solidFill>
            <a:schemeClr val="accent4">
              <a:lumMod val="20000"/>
              <a:lumOff val="80000"/>
            </a:schemeClr>
          </a:solidFill>
          <a:ln w="15875">
            <a:noFill/>
            <a:prstDash val="dash"/>
          </a:ln>
        </p:spPr>
        <p:txBody>
          <a:bodyPr wrap="square" lIns="135467" tIns="135467" rIns="135467" bIns="135467" rtlCol="0" anchor="ctr"/>
          <a:lstStyle/>
          <a:p>
            <a:pPr algn="ctr"/>
            <a:r>
              <a:rPr lang="en-US" sz="2667" b="1" dirty="0"/>
              <a:t>[DATE]</a:t>
            </a:r>
            <a:endParaRPr lang="en-US" sz="2667" dirty="0"/>
          </a:p>
        </p:txBody>
      </p:sp>
      <p:sp>
        <p:nvSpPr>
          <p:cNvPr id="8" name="Card: Laptop"/>
          <p:cNvSpPr/>
          <p:nvPr/>
        </p:nvSpPr>
        <p:spPr>
          <a:xfrm>
            <a:off x="3901440" y="1706880"/>
            <a:ext cx="4145280" cy="4145280"/>
          </a:xfrm>
          <a:prstGeom prst="rect">
            <a:avLst/>
          </a:prstGeom>
          <a:solidFill>
            <a:schemeClr val="bg1">
              <a:lumMod val="95000"/>
            </a:schemeClr>
          </a:solidFill>
          <a:ln/>
        </p:spPr>
        <p:txBody>
          <a:bodyPr/>
          <a:lstStyle/>
          <a:p>
            <a:endParaRPr lang="en-CA" sz="2400"/>
          </a:p>
        </p:txBody>
      </p:sp>
      <p:sp>
        <p:nvSpPr>
          <p:cNvPr id="9" name="Heading: Laptop"/>
          <p:cNvSpPr txBox="1"/>
          <p:nvPr/>
        </p:nvSpPr>
        <p:spPr>
          <a:xfrm>
            <a:off x="4206240" y="1950720"/>
            <a:ext cx="3535680" cy="487680"/>
          </a:xfrm>
          <a:prstGeom prst="rect">
            <a:avLst/>
          </a:prstGeom>
          <a:noFill/>
          <a:ln/>
        </p:spPr>
        <p:txBody>
          <a:bodyPr wrap="square" lIns="0" tIns="0" rIns="0" bIns="0" rtlCol="0" anchor="ctr"/>
          <a:lstStyle/>
          <a:p>
            <a:r>
              <a:rPr lang="en-US" sz="2400" b="1" dirty="0">
                <a:solidFill>
                  <a:schemeClr val="tx2"/>
                </a:solidFill>
              </a:rPr>
              <a:t>On a laptop</a:t>
            </a:r>
            <a:endParaRPr lang="en-US" sz="2400" dirty="0"/>
          </a:p>
        </p:txBody>
      </p:sp>
      <p:sp>
        <p:nvSpPr>
          <p:cNvPr id="10" name="Body: Laptop"/>
          <p:cNvSpPr txBox="1"/>
          <p:nvPr/>
        </p:nvSpPr>
        <p:spPr>
          <a:xfrm>
            <a:off x="4206240" y="2499360"/>
            <a:ext cx="3535680" cy="3169920"/>
          </a:xfrm>
          <a:prstGeom prst="rect">
            <a:avLst/>
          </a:prstGeom>
          <a:noFill/>
          <a:ln/>
        </p:spPr>
        <p:txBody>
          <a:bodyPr wrap="square" lIns="0" tIns="0" rIns="0" bIns="0" rtlCol="0" anchor="t"/>
          <a:lstStyle/>
          <a:p>
            <a:r>
              <a:rPr lang="en-US" sz="1867" dirty="0"/>
              <a:t>Use the link in the email from course.evaluations@utoronto.ca or go to uoft.me/openevals to open Course Evals in Quercus. Log in with UTORid credentials.</a:t>
            </a:r>
          </a:p>
        </p:txBody>
      </p:sp>
      <p:sp>
        <p:nvSpPr>
          <p:cNvPr id="11" name="Card: Phone"/>
          <p:cNvSpPr/>
          <p:nvPr/>
        </p:nvSpPr>
        <p:spPr>
          <a:xfrm>
            <a:off x="8351520" y="1706880"/>
            <a:ext cx="3230880" cy="4145280"/>
          </a:xfrm>
          <a:prstGeom prst="rect">
            <a:avLst/>
          </a:prstGeom>
          <a:solidFill>
            <a:schemeClr val="bg1">
              <a:lumMod val="95000"/>
            </a:schemeClr>
          </a:solidFill>
          <a:ln/>
        </p:spPr>
        <p:txBody>
          <a:bodyPr/>
          <a:lstStyle/>
          <a:p>
            <a:endParaRPr lang="en-CA" sz="2400"/>
          </a:p>
        </p:txBody>
      </p:sp>
      <p:sp>
        <p:nvSpPr>
          <p:cNvPr id="12" name="Heading: Phone"/>
          <p:cNvSpPr txBox="1"/>
          <p:nvPr/>
        </p:nvSpPr>
        <p:spPr>
          <a:xfrm>
            <a:off x="8656320" y="1950720"/>
            <a:ext cx="2682240" cy="487680"/>
          </a:xfrm>
          <a:prstGeom prst="rect">
            <a:avLst/>
          </a:prstGeom>
          <a:noFill/>
          <a:ln/>
        </p:spPr>
        <p:txBody>
          <a:bodyPr wrap="square" lIns="0" tIns="0" rIns="0" bIns="0" rtlCol="0" anchor="ctr"/>
          <a:lstStyle/>
          <a:p>
            <a:r>
              <a:rPr lang="en-US" sz="2400" b="1" dirty="0">
                <a:solidFill>
                  <a:schemeClr val="tx2"/>
                </a:solidFill>
              </a:rPr>
              <a:t>On a phone</a:t>
            </a:r>
            <a:endParaRPr lang="en-US" sz="2400" dirty="0"/>
          </a:p>
        </p:txBody>
      </p:sp>
      <p:sp>
        <p:nvSpPr>
          <p:cNvPr id="13" name="Body: Phone"/>
          <p:cNvSpPr txBox="1"/>
          <p:nvPr/>
        </p:nvSpPr>
        <p:spPr>
          <a:xfrm>
            <a:off x="8656320" y="2499360"/>
            <a:ext cx="2682240" cy="365760"/>
          </a:xfrm>
          <a:prstGeom prst="rect">
            <a:avLst/>
          </a:prstGeom>
          <a:noFill/>
          <a:ln/>
        </p:spPr>
        <p:txBody>
          <a:bodyPr wrap="square" lIns="0" tIns="0" rIns="0" bIns="0" rtlCol="0" anchor="ctr"/>
          <a:lstStyle/>
          <a:p>
            <a:r>
              <a:rPr lang="en-US" sz="1867" dirty="0"/>
              <a:t>Scan the QR code.</a:t>
            </a:r>
          </a:p>
        </p:txBody>
      </p:sp>
      <p:sp>
        <p:nvSpPr>
          <p:cNvPr id="14" name="Editable: [QR CODE]"/>
          <p:cNvSpPr txBox="1"/>
          <p:nvPr/>
        </p:nvSpPr>
        <p:spPr>
          <a:xfrm>
            <a:off x="8930640" y="3230880"/>
            <a:ext cx="2072640" cy="2072640"/>
          </a:xfrm>
          <a:prstGeom prst="rect">
            <a:avLst/>
          </a:prstGeom>
          <a:solidFill>
            <a:schemeClr val="accent4">
              <a:lumMod val="20000"/>
              <a:lumOff val="80000"/>
            </a:schemeClr>
          </a:solidFill>
          <a:ln w="15875">
            <a:noFill/>
            <a:prstDash val="dash"/>
          </a:ln>
        </p:spPr>
        <p:txBody>
          <a:bodyPr wrap="square" lIns="135467" tIns="135467" rIns="135467" bIns="135467" rtlCol="0" anchor="ctr"/>
          <a:lstStyle/>
          <a:p>
            <a:pPr algn="ctr"/>
            <a:r>
              <a:rPr lang="en-US" sz="1867" dirty="0"/>
              <a:t>[QR CODE]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2"/>
          <p:cNvSpPr>
            <a:spLocks noGrp="1"/>
          </p:cNvSpPr>
          <p:nvPr>
            <p:ph type="title" hasCustomPrompt="1"/>
          </p:nvPr>
        </p:nvSpPr>
        <p:spPr>
          <a:xfrm>
            <a:off x="609600" y="235627"/>
            <a:ext cx="8570912" cy="989849"/>
          </a:xfrm>
          <a:prstGeom prst="rect">
            <a:avLst/>
          </a:prstGeom>
          <a:noFill/>
          <a:ln/>
        </p:spPr>
        <p:txBody>
          <a:bodyPr vert="horz" wrap="square" lIns="0" tIns="0" rIns="0" bIns="0" rtlCol="0" anchor="ctr">
            <a:normAutofit/>
          </a:bodyPr>
          <a:lstStyle/>
          <a:p>
            <a:r>
              <a:rPr lang="en-US" dirty="0"/>
              <a:t>Find the current response rate</a:t>
            </a:r>
          </a:p>
        </p:txBody>
      </p:sp>
      <p:sp>
        <p:nvSpPr>
          <p:cNvPr id="25" name="Slide Number Placeholder 0"/>
          <p:cNvSpPr>
            <a:spLocks noGrp="1"/>
          </p:cNvSpPr>
          <p:nvPr>
            <p:ph type="sldNum" sz="quarter" idx="12"/>
          </p:nvPr>
        </p:nvSpPr>
        <p:spPr>
          <a:prstGeom prst="rect">
            <a:avLst/>
          </a:prstGeom>
          <a:extLst>
            <a:ext uri="{C572A759-6A51-4108-AA02-DFA0A04FC94B}">
              <ma14:wrappingTextBoxFlag xmlns:ma14="http://schemas.microsoft.com/office/mac/drawingml/2011/main" xmlns="" val="0"/>
            </a:ext>
          </a:extLst>
        </p:spPr>
        <p:txBody>
          <a:bodyPr/>
          <a:lstStyle>
            <a:lvl1pPr>
              <a:defRPr sz="1333">
                <a:solidFill>
                  <a:schemeClr val="accent6"/>
                </a:solidFill>
              </a:defRPr>
            </a:lvl1pPr>
          </a:lstStyle>
          <a:p>
            <a:pPr algn="r"/>
            <a:fld id="{F7021451-1387-4CA6-816F-3879F97B5CBC}" type="slidenum">
              <a:rPr lang="en-US" b="0"/>
              <a:t>6</a:t>
            </a:fld>
            <a:endParaRPr lang="en-US"/>
          </a:p>
        </p:txBody>
      </p:sp>
      <p:sp>
        <p:nvSpPr>
          <p:cNvPr id="28" name="Card: Students">
            <a:extLst>
              <a:ext uri="{FF2B5EF4-FFF2-40B4-BE49-F238E27FC236}">
                <a16:creationId xmlns:a16="http://schemas.microsoft.com/office/drawing/2014/main" id="{3DCF2ECD-A597-EEFB-B4D3-D48CE35E19D7}"/>
              </a:ext>
            </a:extLst>
          </p:cNvPr>
          <p:cNvSpPr/>
          <p:nvPr/>
        </p:nvSpPr>
        <p:spPr>
          <a:xfrm>
            <a:off x="609600" y="1706880"/>
            <a:ext cx="5040000" cy="3636000"/>
          </a:xfrm>
          <a:prstGeom prst="rect">
            <a:avLst/>
          </a:prstGeom>
          <a:solidFill>
            <a:schemeClr val="bg1">
              <a:lumMod val="95000"/>
            </a:schemeClr>
          </a:solidFill>
          <a:ln/>
        </p:spPr>
        <p:txBody>
          <a:bodyPr/>
          <a:lstStyle/>
          <a:p>
            <a:endParaRPr lang="en-CA" sz="2400"/>
          </a:p>
        </p:txBody>
      </p:sp>
      <p:sp>
        <p:nvSpPr>
          <p:cNvPr id="30" name="Heading: Students">
            <a:extLst>
              <a:ext uri="{FF2B5EF4-FFF2-40B4-BE49-F238E27FC236}">
                <a16:creationId xmlns:a16="http://schemas.microsoft.com/office/drawing/2014/main" id="{EC892B60-9BAC-AE79-D6EE-4991308F2A18}"/>
              </a:ext>
            </a:extLst>
          </p:cNvPr>
          <p:cNvSpPr txBox="1"/>
          <p:nvPr/>
        </p:nvSpPr>
        <p:spPr>
          <a:xfrm>
            <a:off x="914400" y="2011680"/>
            <a:ext cx="2804160" cy="487680"/>
          </a:xfrm>
          <a:prstGeom prst="rect">
            <a:avLst/>
          </a:prstGeom>
          <a:noFill/>
          <a:ln/>
        </p:spPr>
        <p:txBody>
          <a:bodyPr wrap="square" lIns="0" tIns="0" rIns="0" bIns="0" rtlCol="0" anchor="ctr"/>
          <a:lstStyle/>
          <a:p>
            <a:r>
              <a:rPr lang="en-US" sz="2400" b="1" dirty="0">
                <a:solidFill>
                  <a:schemeClr val="tx2"/>
                </a:solidFill>
              </a:rPr>
              <a:t>From Quercus</a:t>
            </a:r>
            <a:endParaRPr lang="en-US" sz="2400" dirty="0"/>
          </a:p>
        </p:txBody>
      </p:sp>
      <p:sp>
        <p:nvSpPr>
          <p:cNvPr id="32" name="Body: Students">
            <a:extLst>
              <a:ext uri="{FF2B5EF4-FFF2-40B4-BE49-F238E27FC236}">
                <a16:creationId xmlns:a16="http://schemas.microsoft.com/office/drawing/2014/main" id="{F9535B28-ED95-51BB-BAA7-BA385907134F}"/>
              </a:ext>
            </a:extLst>
          </p:cNvPr>
          <p:cNvSpPr txBox="1"/>
          <p:nvPr/>
        </p:nvSpPr>
        <p:spPr>
          <a:xfrm>
            <a:off x="914399" y="2621280"/>
            <a:ext cx="4477871" cy="2072640"/>
          </a:xfrm>
          <a:prstGeom prst="rect">
            <a:avLst/>
          </a:prstGeom>
          <a:noFill/>
          <a:ln/>
        </p:spPr>
        <p:txBody>
          <a:bodyPr wrap="square" lIns="0" tIns="0" rIns="0" bIns="0" rtlCol="0" anchor="t"/>
          <a:lstStyle/>
          <a:p>
            <a:pPr marL="457200" indent="-457200">
              <a:buAutoNum type="arabicPeriod"/>
            </a:pPr>
            <a:r>
              <a:rPr lang="en-US" sz="2000" dirty="0"/>
              <a:t>Go to q.utoronto.ca and log in.</a:t>
            </a:r>
          </a:p>
          <a:p>
            <a:pPr marL="457200" indent="-457200">
              <a:buFontTx/>
              <a:buAutoNum type="arabicPeriod"/>
            </a:pPr>
            <a:r>
              <a:rPr lang="en-US" sz="2000" dirty="0"/>
              <a:t>Click the Course Evals icon on the left panel.</a:t>
            </a:r>
          </a:p>
          <a:p>
            <a:pPr marL="457200" indent="-457200">
              <a:buFontTx/>
              <a:buAutoNum type="arabicPeriod"/>
            </a:pPr>
            <a:r>
              <a:rPr lang="en-US" sz="2000" dirty="0"/>
              <a:t>Click For Instructors and Administrators, then click </a:t>
            </a:r>
            <a:r>
              <a:rPr lang="en-US" sz="2000" i="1" dirty="0"/>
              <a:t>View Response Rate.</a:t>
            </a:r>
          </a:p>
          <a:p>
            <a:pPr marL="457200" indent="-457200">
              <a:buAutoNum type="arabicPeriod"/>
            </a:pPr>
            <a:endParaRPr lang="en-US" sz="2000" dirty="0"/>
          </a:p>
          <a:p>
            <a:endParaRPr lang="en-US" sz="1867" dirty="0"/>
          </a:p>
        </p:txBody>
      </p:sp>
      <p:sp>
        <p:nvSpPr>
          <p:cNvPr id="34" name="Card: Students">
            <a:extLst>
              <a:ext uri="{FF2B5EF4-FFF2-40B4-BE49-F238E27FC236}">
                <a16:creationId xmlns:a16="http://schemas.microsoft.com/office/drawing/2014/main" id="{5E629644-86CE-CB54-A005-F75EE68658B2}"/>
              </a:ext>
            </a:extLst>
          </p:cNvPr>
          <p:cNvSpPr/>
          <p:nvPr/>
        </p:nvSpPr>
        <p:spPr>
          <a:xfrm>
            <a:off x="6542400" y="1706880"/>
            <a:ext cx="5040000" cy="3600000"/>
          </a:xfrm>
          <a:prstGeom prst="rect">
            <a:avLst/>
          </a:prstGeom>
          <a:solidFill>
            <a:schemeClr val="bg1">
              <a:lumMod val="95000"/>
            </a:schemeClr>
          </a:solidFill>
          <a:ln/>
        </p:spPr>
        <p:txBody>
          <a:bodyPr/>
          <a:lstStyle/>
          <a:p>
            <a:endParaRPr lang="en-CA" sz="2400"/>
          </a:p>
        </p:txBody>
      </p:sp>
      <p:sp>
        <p:nvSpPr>
          <p:cNvPr id="36" name="Heading: Students">
            <a:extLst>
              <a:ext uri="{FF2B5EF4-FFF2-40B4-BE49-F238E27FC236}">
                <a16:creationId xmlns:a16="http://schemas.microsoft.com/office/drawing/2014/main" id="{1785114B-3108-80D9-745A-79DDB19E1753}"/>
              </a:ext>
            </a:extLst>
          </p:cNvPr>
          <p:cNvSpPr txBox="1"/>
          <p:nvPr/>
        </p:nvSpPr>
        <p:spPr>
          <a:xfrm>
            <a:off x="6792560" y="2008320"/>
            <a:ext cx="2804160" cy="487680"/>
          </a:xfrm>
          <a:prstGeom prst="rect">
            <a:avLst/>
          </a:prstGeom>
          <a:noFill/>
          <a:ln/>
        </p:spPr>
        <p:txBody>
          <a:bodyPr wrap="square" lIns="0" tIns="0" rIns="0" bIns="0" rtlCol="0" anchor="ctr"/>
          <a:lstStyle/>
          <a:p>
            <a:r>
              <a:rPr lang="en-US" sz="2400" b="1" dirty="0">
                <a:solidFill>
                  <a:schemeClr val="tx2"/>
                </a:solidFill>
              </a:rPr>
              <a:t>From Email</a:t>
            </a:r>
            <a:endParaRPr lang="en-US" sz="2400" dirty="0"/>
          </a:p>
        </p:txBody>
      </p:sp>
      <p:sp>
        <p:nvSpPr>
          <p:cNvPr id="40" name="Body: Students">
            <a:extLst>
              <a:ext uri="{FF2B5EF4-FFF2-40B4-BE49-F238E27FC236}">
                <a16:creationId xmlns:a16="http://schemas.microsoft.com/office/drawing/2014/main" id="{17DB2DB8-ACE6-2E34-52EA-8E370B6A3E03}"/>
              </a:ext>
            </a:extLst>
          </p:cNvPr>
          <p:cNvSpPr txBox="1"/>
          <p:nvPr/>
        </p:nvSpPr>
        <p:spPr>
          <a:xfrm>
            <a:off x="6792560" y="2621280"/>
            <a:ext cx="4477871" cy="2072640"/>
          </a:xfrm>
          <a:prstGeom prst="rect">
            <a:avLst/>
          </a:prstGeom>
          <a:noFill/>
          <a:ln/>
        </p:spPr>
        <p:txBody>
          <a:bodyPr wrap="square" lIns="0" tIns="0" rIns="0" bIns="0" rtlCol="0" anchor="t"/>
          <a:lstStyle/>
          <a:p>
            <a:pPr marL="457200" indent="-457200">
              <a:buAutoNum type="arabicPeriod"/>
            </a:pPr>
            <a:r>
              <a:rPr lang="en-US" sz="2000" dirty="0"/>
              <a:t>Open email from course evaluations team with subject “About Your Course Evaluations”</a:t>
            </a:r>
          </a:p>
          <a:p>
            <a:pPr marL="457200" indent="-457200">
              <a:buAutoNum type="arabicPeriod"/>
            </a:pPr>
            <a:r>
              <a:rPr lang="en-US" sz="2000" dirty="0"/>
              <a:t>Select </a:t>
            </a:r>
            <a:r>
              <a:rPr lang="en-US" sz="2000" i="1" dirty="0"/>
              <a:t>View Response Rate</a:t>
            </a:r>
          </a:p>
          <a:p>
            <a:pPr marL="457200" indent="-457200">
              <a:buAutoNum type="arabicPeriod"/>
            </a:pPr>
            <a:endParaRPr lang="en-US" sz="2000" dirty="0"/>
          </a:p>
          <a:p>
            <a:endParaRPr lang="en-US" sz="1867"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2"/>
          <p:cNvSpPr>
            <a:spLocks noGrp="1"/>
          </p:cNvSpPr>
          <p:nvPr>
            <p:ph type="title" hasCustomPrompt="1"/>
          </p:nvPr>
        </p:nvSpPr>
        <p:spPr>
          <a:xfrm>
            <a:off x="381001" y="282170"/>
            <a:ext cx="8570912" cy="989849"/>
          </a:xfrm>
          <a:prstGeom prst="rect">
            <a:avLst/>
          </a:prstGeom>
          <a:noFill/>
          <a:ln/>
        </p:spPr>
        <p:txBody>
          <a:bodyPr vert="horz" wrap="square" lIns="0" tIns="0" rIns="0" bIns="0" rtlCol="0" anchor="ctr">
            <a:normAutofit/>
          </a:bodyPr>
          <a:lstStyle/>
          <a:p>
            <a:r>
              <a:rPr lang="en-US" dirty="0"/>
              <a:t>Retrieve the survey QR code</a:t>
            </a:r>
          </a:p>
        </p:txBody>
      </p:sp>
      <p:sp>
        <p:nvSpPr>
          <p:cNvPr id="25" name="Slide Number Placeholder 0"/>
          <p:cNvSpPr>
            <a:spLocks noGrp="1"/>
          </p:cNvSpPr>
          <p:nvPr>
            <p:ph type="sldNum" sz="quarter" idx="12"/>
          </p:nvPr>
        </p:nvSpPr>
        <p:spPr>
          <a:prstGeom prst="rect">
            <a:avLst/>
          </a:prstGeom>
          <a:extLst>
            <a:ext uri="{C572A759-6A51-4108-AA02-DFA0A04FC94B}">
              <ma14:wrappingTextBoxFlag xmlns:ma14="http://schemas.microsoft.com/office/mac/drawingml/2011/main" xmlns="" val="0"/>
            </a:ext>
          </a:extLst>
        </p:spPr>
        <p:txBody>
          <a:bodyPr/>
          <a:lstStyle>
            <a:lvl1pPr>
              <a:defRPr sz="1333">
                <a:solidFill>
                  <a:schemeClr val="accent6"/>
                </a:solidFill>
              </a:defRPr>
            </a:lvl1pPr>
          </a:lstStyle>
          <a:p>
            <a:pPr algn="r"/>
            <a:fld id="{F7021451-1387-4CA6-816F-3879F97B5CBC}" type="slidenum">
              <a:rPr lang="en-US" b="0"/>
              <a:t>7</a:t>
            </a:fld>
            <a:endParaRPr lang="en-US"/>
          </a:p>
        </p:txBody>
      </p:sp>
      <p:sp>
        <p:nvSpPr>
          <p:cNvPr id="3" name="Card: Step 1"/>
          <p:cNvSpPr/>
          <p:nvPr/>
        </p:nvSpPr>
        <p:spPr>
          <a:xfrm>
            <a:off x="597377" y="1344874"/>
            <a:ext cx="2468880" cy="3718560"/>
          </a:xfrm>
          <a:prstGeom prst="rect">
            <a:avLst/>
          </a:prstGeom>
          <a:solidFill>
            <a:schemeClr val="bg1">
              <a:lumMod val="95000"/>
            </a:schemeClr>
          </a:solidFill>
          <a:ln/>
        </p:spPr>
        <p:txBody>
          <a:bodyPr/>
          <a:lstStyle/>
          <a:p>
            <a:endParaRPr lang="en-CA" sz="2400"/>
          </a:p>
        </p:txBody>
      </p:sp>
      <p:sp>
        <p:nvSpPr>
          <p:cNvPr id="4" name="Step number 1 circle"/>
          <p:cNvSpPr/>
          <p:nvPr/>
        </p:nvSpPr>
        <p:spPr>
          <a:xfrm>
            <a:off x="841217" y="1588714"/>
            <a:ext cx="670560" cy="670560"/>
          </a:xfrm>
          <a:prstGeom prst="ellipse">
            <a:avLst/>
          </a:prstGeom>
          <a:solidFill>
            <a:schemeClr val="tx2"/>
          </a:solidFill>
          <a:ln/>
        </p:spPr>
        <p:txBody>
          <a:bodyPr/>
          <a:lstStyle/>
          <a:p>
            <a:endParaRPr lang="en-CA" sz="2400"/>
          </a:p>
        </p:txBody>
      </p:sp>
      <p:sp>
        <p:nvSpPr>
          <p:cNvPr id="5" name="Step number 1"/>
          <p:cNvSpPr txBox="1"/>
          <p:nvPr/>
        </p:nvSpPr>
        <p:spPr>
          <a:xfrm>
            <a:off x="841217" y="1588714"/>
            <a:ext cx="670560" cy="670560"/>
          </a:xfrm>
          <a:prstGeom prst="rect">
            <a:avLst/>
          </a:prstGeom>
          <a:noFill/>
          <a:ln/>
        </p:spPr>
        <p:txBody>
          <a:bodyPr wrap="square" lIns="0" tIns="0" rIns="0" bIns="0" rtlCol="0" anchor="ctr"/>
          <a:lstStyle/>
          <a:p>
            <a:pPr algn="ctr"/>
            <a:r>
              <a:rPr lang="en-US" sz="2667" b="1" dirty="0">
                <a:solidFill>
                  <a:schemeClr val="bg1"/>
                </a:solidFill>
              </a:rPr>
              <a:t>1</a:t>
            </a:r>
            <a:endParaRPr lang="en-US" sz="2667" dirty="0"/>
          </a:p>
        </p:txBody>
      </p:sp>
      <p:sp>
        <p:nvSpPr>
          <p:cNvPr id="6" name="Heading: Step 1"/>
          <p:cNvSpPr txBox="1"/>
          <p:nvPr/>
        </p:nvSpPr>
        <p:spPr>
          <a:xfrm>
            <a:off x="841217" y="2442154"/>
            <a:ext cx="2011680" cy="792480"/>
          </a:xfrm>
          <a:prstGeom prst="rect">
            <a:avLst/>
          </a:prstGeom>
          <a:noFill/>
          <a:ln/>
        </p:spPr>
        <p:txBody>
          <a:bodyPr wrap="square" lIns="0" tIns="0" rIns="0" bIns="0" rtlCol="0" anchor="t"/>
          <a:lstStyle/>
          <a:p>
            <a:r>
              <a:rPr lang="en-US" b="1" dirty="0">
                <a:solidFill>
                  <a:schemeClr val="tx2"/>
                </a:solidFill>
              </a:rPr>
              <a:t>Open View Response Rate</a:t>
            </a:r>
            <a:endParaRPr lang="en-US" dirty="0"/>
          </a:p>
        </p:txBody>
      </p:sp>
      <p:sp>
        <p:nvSpPr>
          <p:cNvPr id="7" name="Body: Step 1"/>
          <p:cNvSpPr txBox="1"/>
          <p:nvPr/>
        </p:nvSpPr>
        <p:spPr>
          <a:xfrm>
            <a:off x="841217" y="3053547"/>
            <a:ext cx="2011680" cy="1584960"/>
          </a:xfrm>
          <a:prstGeom prst="rect">
            <a:avLst/>
          </a:prstGeom>
          <a:noFill/>
          <a:ln/>
        </p:spPr>
        <p:txBody>
          <a:bodyPr wrap="square" lIns="0" tIns="0" rIns="0" bIns="0" rtlCol="0" anchor="t"/>
          <a:lstStyle/>
          <a:p>
            <a:r>
              <a:rPr lang="en-US" sz="1600" dirty="0"/>
              <a:t>Select View Response Rate in Quercus or in the course evaluations email.</a:t>
            </a:r>
          </a:p>
        </p:txBody>
      </p:sp>
      <p:sp>
        <p:nvSpPr>
          <p:cNvPr id="8" name="Card: Step 2"/>
          <p:cNvSpPr/>
          <p:nvPr/>
        </p:nvSpPr>
        <p:spPr>
          <a:xfrm>
            <a:off x="3432017" y="1344874"/>
            <a:ext cx="2468880" cy="3718560"/>
          </a:xfrm>
          <a:prstGeom prst="rect">
            <a:avLst/>
          </a:prstGeom>
          <a:solidFill>
            <a:schemeClr val="bg1">
              <a:lumMod val="95000"/>
            </a:schemeClr>
          </a:solidFill>
          <a:ln/>
        </p:spPr>
        <p:txBody>
          <a:bodyPr/>
          <a:lstStyle/>
          <a:p>
            <a:endParaRPr lang="en-CA" sz="2400"/>
          </a:p>
        </p:txBody>
      </p:sp>
      <p:sp>
        <p:nvSpPr>
          <p:cNvPr id="9" name="Step number 2 circle"/>
          <p:cNvSpPr/>
          <p:nvPr/>
        </p:nvSpPr>
        <p:spPr>
          <a:xfrm>
            <a:off x="3675857" y="1588714"/>
            <a:ext cx="670560" cy="670560"/>
          </a:xfrm>
          <a:prstGeom prst="ellipse">
            <a:avLst/>
          </a:prstGeom>
          <a:solidFill>
            <a:schemeClr val="tx2"/>
          </a:solidFill>
          <a:ln/>
        </p:spPr>
        <p:txBody>
          <a:bodyPr/>
          <a:lstStyle/>
          <a:p>
            <a:endParaRPr lang="en-CA" sz="2400"/>
          </a:p>
        </p:txBody>
      </p:sp>
      <p:sp>
        <p:nvSpPr>
          <p:cNvPr id="10" name="Step number 2"/>
          <p:cNvSpPr txBox="1"/>
          <p:nvPr/>
        </p:nvSpPr>
        <p:spPr>
          <a:xfrm>
            <a:off x="3675857" y="1588714"/>
            <a:ext cx="670560" cy="670560"/>
          </a:xfrm>
          <a:prstGeom prst="rect">
            <a:avLst/>
          </a:prstGeom>
          <a:noFill/>
          <a:ln/>
        </p:spPr>
        <p:txBody>
          <a:bodyPr wrap="square" lIns="0" tIns="0" rIns="0" bIns="0" rtlCol="0" anchor="ctr"/>
          <a:lstStyle/>
          <a:p>
            <a:pPr algn="ctr"/>
            <a:r>
              <a:rPr lang="en-US" sz="2667" b="1" dirty="0">
                <a:solidFill>
                  <a:schemeClr val="bg1"/>
                </a:solidFill>
              </a:rPr>
              <a:t>2</a:t>
            </a:r>
            <a:endParaRPr lang="en-US" sz="2667" dirty="0"/>
          </a:p>
        </p:txBody>
      </p:sp>
      <p:sp>
        <p:nvSpPr>
          <p:cNvPr id="11" name="Heading: Step 2"/>
          <p:cNvSpPr txBox="1"/>
          <p:nvPr/>
        </p:nvSpPr>
        <p:spPr>
          <a:xfrm>
            <a:off x="3675857" y="2442154"/>
            <a:ext cx="2011680" cy="792480"/>
          </a:xfrm>
          <a:prstGeom prst="rect">
            <a:avLst/>
          </a:prstGeom>
          <a:noFill/>
          <a:ln/>
        </p:spPr>
        <p:txBody>
          <a:bodyPr wrap="square" lIns="0" tIns="0" rIns="0" bIns="0" rtlCol="0" anchor="t"/>
          <a:lstStyle/>
          <a:p>
            <a:r>
              <a:rPr lang="en-US" b="1" dirty="0">
                <a:solidFill>
                  <a:schemeClr val="tx2"/>
                </a:solidFill>
              </a:rPr>
              <a:t>Log in</a:t>
            </a:r>
            <a:endParaRPr lang="en-US" dirty="0"/>
          </a:p>
        </p:txBody>
      </p:sp>
      <p:sp>
        <p:nvSpPr>
          <p:cNvPr id="12" name="Body: Step 2"/>
          <p:cNvSpPr txBox="1"/>
          <p:nvPr/>
        </p:nvSpPr>
        <p:spPr>
          <a:xfrm>
            <a:off x="3648394" y="2866185"/>
            <a:ext cx="2011680" cy="1584960"/>
          </a:xfrm>
          <a:prstGeom prst="rect">
            <a:avLst/>
          </a:prstGeom>
          <a:noFill/>
          <a:ln/>
        </p:spPr>
        <p:txBody>
          <a:bodyPr wrap="square" lIns="0" tIns="0" rIns="0" bIns="0" rtlCol="0" anchor="t"/>
          <a:lstStyle/>
          <a:p>
            <a:r>
              <a:rPr lang="en-US" sz="1600" dirty="0"/>
              <a:t>Use UTORid credentials and select the Instructors group.</a:t>
            </a:r>
          </a:p>
        </p:txBody>
      </p:sp>
      <p:sp>
        <p:nvSpPr>
          <p:cNvPr id="13" name="Card: Step 3"/>
          <p:cNvSpPr/>
          <p:nvPr/>
        </p:nvSpPr>
        <p:spPr>
          <a:xfrm>
            <a:off x="6266657" y="1344874"/>
            <a:ext cx="2468880" cy="3718560"/>
          </a:xfrm>
          <a:prstGeom prst="rect">
            <a:avLst/>
          </a:prstGeom>
          <a:solidFill>
            <a:schemeClr val="bg1">
              <a:lumMod val="95000"/>
            </a:schemeClr>
          </a:solidFill>
          <a:ln/>
        </p:spPr>
        <p:txBody>
          <a:bodyPr/>
          <a:lstStyle/>
          <a:p>
            <a:endParaRPr lang="en-CA" sz="2400"/>
          </a:p>
        </p:txBody>
      </p:sp>
      <p:sp>
        <p:nvSpPr>
          <p:cNvPr id="14" name="Step number 3 circle"/>
          <p:cNvSpPr/>
          <p:nvPr/>
        </p:nvSpPr>
        <p:spPr>
          <a:xfrm>
            <a:off x="6510497" y="1588714"/>
            <a:ext cx="670560" cy="670560"/>
          </a:xfrm>
          <a:prstGeom prst="ellipse">
            <a:avLst/>
          </a:prstGeom>
          <a:solidFill>
            <a:schemeClr val="tx2"/>
          </a:solidFill>
          <a:ln/>
        </p:spPr>
        <p:txBody>
          <a:bodyPr/>
          <a:lstStyle/>
          <a:p>
            <a:endParaRPr lang="en-CA" sz="2400"/>
          </a:p>
        </p:txBody>
      </p:sp>
      <p:sp>
        <p:nvSpPr>
          <p:cNvPr id="15" name="Step number 3"/>
          <p:cNvSpPr txBox="1"/>
          <p:nvPr/>
        </p:nvSpPr>
        <p:spPr>
          <a:xfrm>
            <a:off x="6510497" y="1588714"/>
            <a:ext cx="670560" cy="670560"/>
          </a:xfrm>
          <a:prstGeom prst="rect">
            <a:avLst/>
          </a:prstGeom>
          <a:noFill/>
          <a:ln/>
        </p:spPr>
        <p:txBody>
          <a:bodyPr wrap="square" lIns="0" tIns="0" rIns="0" bIns="0" rtlCol="0" anchor="ctr"/>
          <a:lstStyle/>
          <a:p>
            <a:pPr algn="ctr"/>
            <a:r>
              <a:rPr lang="en-US" sz="2667" b="1" dirty="0">
                <a:solidFill>
                  <a:schemeClr val="bg1"/>
                </a:solidFill>
              </a:rPr>
              <a:t>3</a:t>
            </a:r>
            <a:endParaRPr lang="en-US" sz="2667" dirty="0"/>
          </a:p>
        </p:txBody>
      </p:sp>
      <p:sp>
        <p:nvSpPr>
          <p:cNvPr id="16" name="Heading: Step 3"/>
          <p:cNvSpPr txBox="1"/>
          <p:nvPr/>
        </p:nvSpPr>
        <p:spPr>
          <a:xfrm>
            <a:off x="6510497" y="2442154"/>
            <a:ext cx="2011680" cy="792480"/>
          </a:xfrm>
          <a:prstGeom prst="rect">
            <a:avLst/>
          </a:prstGeom>
          <a:noFill/>
          <a:ln/>
        </p:spPr>
        <p:txBody>
          <a:bodyPr wrap="square" lIns="0" tIns="0" rIns="0" bIns="0" rtlCol="0" anchor="t"/>
          <a:lstStyle/>
          <a:p>
            <a:r>
              <a:rPr lang="en-US" b="1" dirty="0">
                <a:solidFill>
                  <a:schemeClr val="tx2"/>
                </a:solidFill>
              </a:rPr>
              <a:t>Find the survey</a:t>
            </a:r>
            <a:endParaRPr lang="en-US" dirty="0"/>
          </a:p>
        </p:txBody>
      </p:sp>
      <p:sp>
        <p:nvSpPr>
          <p:cNvPr id="17" name="Body: Step 3"/>
          <p:cNvSpPr txBox="1"/>
          <p:nvPr/>
        </p:nvSpPr>
        <p:spPr>
          <a:xfrm>
            <a:off x="6495257" y="2791778"/>
            <a:ext cx="2011680" cy="1584960"/>
          </a:xfrm>
          <a:prstGeom prst="rect">
            <a:avLst/>
          </a:prstGeom>
          <a:noFill/>
          <a:ln/>
        </p:spPr>
        <p:txBody>
          <a:bodyPr wrap="square" lIns="0" tIns="0" rIns="0" bIns="0" rtlCol="0" anchor="t"/>
          <a:lstStyle/>
          <a:p>
            <a:r>
              <a:rPr lang="en-US" sz="1600" dirty="0"/>
              <a:t>The response rate for the active survey displays. Click the three-dot menu (...) beside the survey.</a:t>
            </a:r>
          </a:p>
        </p:txBody>
      </p:sp>
      <p:sp>
        <p:nvSpPr>
          <p:cNvPr id="18" name="Card: Step 4"/>
          <p:cNvSpPr/>
          <p:nvPr/>
        </p:nvSpPr>
        <p:spPr>
          <a:xfrm>
            <a:off x="9101297" y="1344874"/>
            <a:ext cx="2468880" cy="3718560"/>
          </a:xfrm>
          <a:prstGeom prst="rect">
            <a:avLst/>
          </a:prstGeom>
          <a:solidFill>
            <a:schemeClr val="bg1">
              <a:lumMod val="95000"/>
            </a:schemeClr>
          </a:solidFill>
          <a:ln/>
        </p:spPr>
        <p:txBody>
          <a:bodyPr/>
          <a:lstStyle/>
          <a:p>
            <a:endParaRPr lang="en-CA" sz="2400"/>
          </a:p>
        </p:txBody>
      </p:sp>
      <p:sp>
        <p:nvSpPr>
          <p:cNvPr id="19" name="Step number 4 circle"/>
          <p:cNvSpPr/>
          <p:nvPr/>
        </p:nvSpPr>
        <p:spPr>
          <a:xfrm>
            <a:off x="9345137" y="1588714"/>
            <a:ext cx="670560" cy="670560"/>
          </a:xfrm>
          <a:prstGeom prst="ellipse">
            <a:avLst/>
          </a:prstGeom>
          <a:solidFill>
            <a:schemeClr val="tx2"/>
          </a:solidFill>
          <a:ln/>
        </p:spPr>
        <p:txBody>
          <a:bodyPr/>
          <a:lstStyle/>
          <a:p>
            <a:endParaRPr lang="en-CA" sz="2400"/>
          </a:p>
        </p:txBody>
      </p:sp>
      <p:sp>
        <p:nvSpPr>
          <p:cNvPr id="20" name="Step number 4"/>
          <p:cNvSpPr txBox="1"/>
          <p:nvPr/>
        </p:nvSpPr>
        <p:spPr>
          <a:xfrm>
            <a:off x="9345137" y="1588714"/>
            <a:ext cx="670560" cy="670560"/>
          </a:xfrm>
          <a:prstGeom prst="rect">
            <a:avLst/>
          </a:prstGeom>
          <a:noFill/>
          <a:ln/>
        </p:spPr>
        <p:txBody>
          <a:bodyPr wrap="square" lIns="0" tIns="0" rIns="0" bIns="0" rtlCol="0" anchor="ctr"/>
          <a:lstStyle/>
          <a:p>
            <a:pPr algn="ctr"/>
            <a:r>
              <a:rPr lang="en-US" sz="2667" b="1" dirty="0">
                <a:solidFill>
                  <a:schemeClr val="bg1"/>
                </a:solidFill>
              </a:rPr>
              <a:t>4</a:t>
            </a:r>
            <a:endParaRPr lang="en-US" sz="2667" dirty="0"/>
          </a:p>
        </p:txBody>
      </p:sp>
      <p:sp>
        <p:nvSpPr>
          <p:cNvPr id="21" name="Heading: Step 4"/>
          <p:cNvSpPr txBox="1"/>
          <p:nvPr/>
        </p:nvSpPr>
        <p:spPr>
          <a:xfrm>
            <a:off x="9345137" y="2442154"/>
            <a:ext cx="2011680" cy="792480"/>
          </a:xfrm>
          <a:prstGeom prst="rect">
            <a:avLst/>
          </a:prstGeom>
          <a:noFill/>
          <a:ln/>
        </p:spPr>
        <p:txBody>
          <a:bodyPr wrap="square" lIns="0" tIns="0" rIns="0" bIns="0" rtlCol="0" anchor="t"/>
          <a:lstStyle/>
          <a:p>
            <a:r>
              <a:rPr lang="en-US" b="1" dirty="0">
                <a:solidFill>
                  <a:schemeClr val="tx2"/>
                </a:solidFill>
              </a:rPr>
              <a:t>Display the QR code</a:t>
            </a:r>
            <a:endParaRPr lang="en-US" dirty="0"/>
          </a:p>
        </p:txBody>
      </p:sp>
      <p:sp>
        <p:nvSpPr>
          <p:cNvPr id="22" name="Body: Step 4"/>
          <p:cNvSpPr txBox="1"/>
          <p:nvPr/>
        </p:nvSpPr>
        <p:spPr>
          <a:xfrm>
            <a:off x="9329897" y="3053547"/>
            <a:ext cx="2011680" cy="1584960"/>
          </a:xfrm>
          <a:prstGeom prst="rect">
            <a:avLst/>
          </a:prstGeom>
          <a:noFill/>
          <a:ln/>
        </p:spPr>
        <p:txBody>
          <a:bodyPr wrap="square" lIns="0" tIns="0" rIns="0" bIns="0" rtlCol="0" anchor="t"/>
          <a:lstStyle/>
          <a:p>
            <a:r>
              <a:rPr lang="en-US" sz="1600" dirty="0"/>
              <a:t>Select View QR Code to display and download the QR code.</a:t>
            </a:r>
          </a:p>
        </p:txBody>
      </p:sp>
      <p:sp>
        <p:nvSpPr>
          <p:cNvPr id="23" name="Insertion instruction"/>
          <p:cNvSpPr txBox="1"/>
          <p:nvPr/>
        </p:nvSpPr>
        <p:spPr>
          <a:xfrm>
            <a:off x="609600" y="5352098"/>
            <a:ext cx="10972800" cy="487680"/>
          </a:xfrm>
          <a:prstGeom prst="rect">
            <a:avLst/>
          </a:prstGeom>
          <a:noFill/>
          <a:ln/>
        </p:spPr>
        <p:txBody>
          <a:bodyPr wrap="square" lIns="0" tIns="0" rIns="0" bIns="0" rtlCol="0" anchor="ctr"/>
          <a:lstStyle/>
          <a:p>
            <a:r>
              <a:rPr lang="en-US" sz="1867" b="1" dirty="0">
                <a:solidFill>
                  <a:schemeClr val="tx2"/>
                </a:solidFill>
              </a:rPr>
              <a:t>Insert the downloaded QR code on slide 6 in place of the [QR CODE] box.</a:t>
            </a:r>
            <a:endParaRPr lang="en-US" sz="1867" dirty="0"/>
          </a:p>
        </p:txBody>
      </p:sp>
    </p:spTree>
  </p:cSld>
  <p:clrMapOvr>
    <a:masterClrMapping/>
  </p:clrMapOvr>
</p:sld>
</file>

<file path=ppt/theme/theme1.xml><?xml version="1.0" encoding="utf-8"?>
<a:theme xmlns:a="http://schemas.openxmlformats.org/drawingml/2006/main" name="U of T Defy Gravity 2021">
  <a:themeElements>
    <a:clrScheme name="University of Toronto 2022">
      <a:dk1>
        <a:srgbClr val="000000"/>
      </a:dk1>
      <a:lt1>
        <a:srgbClr val="FFFFFF"/>
      </a:lt1>
      <a:dk2>
        <a:srgbClr val="1E3765"/>
      </a:dk2>
      <a:lt2>
        <a:srgbClr val="D0D1C9"/>
      </a:lt2>
      <a:accent1>
        <a:srgbClr val="007FA3"/>
      </a:accent1>
      <a:accent2>
        <a:srgbClr val="6D2479"/>
      </a:accent2>
      <a:accent3>
        <a:srgbClr val="DC4633"/>
      </a:accent3>
      <a:accent4>
        <a:srgbClr val="F1C500"/>
      </a:accent4>
      <a:accent5>
        <a:srgbClr val="AB1368"/>
      </a:accent5>
      <a:accent6>
        <a:srgbClr val="0D534D"/>
      </a:accent6>
      <a:hlink>
        <a:srgbClr val="007FA3"/>
      </a:hlink>
      <a:folHlink>
        <a:srgbClr val="007FA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sz="14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gn="l">
          <a:defRPr sz="1400" dirty="0" err="1" smtClean="0"/>
        </a:defPPr>
      </a:lstStyle>
    </a:txDef>
  </a:objectDefaults>
  <a:extraClrSchemeLst/>
  <a:custClrLst>
    <a:custClr name="Pantone Cool Gray 2">
      <a:srgbClr val="D0D1C9"/>
    </a:custClr>
    <a:custClr name="Pantone 376">
      <a:srgbClr val="8DBF2E"/>
    </a:custClr>
    <a:custClr name="Pantone 3285">
      <a:srgbClr val="00A189"/>
    </a:custClr>
    <a:custClr name="Pantone 2985">
      <a:srgbClr val="6FC7EA"/>
    </a:custClr>
    <a:custClr name="Pantone 663">
      <a:srgbClr val="007FA3"/>
    </a:custClr>
    <a:custClr name="Pantone 2613">
      <a:srgbClr val="6D247A"/>
    </a:custClr>
    <a:custClr name="Pantone Warm Red">
      <a:srgbClr val="DC4633"/>
    </a:custClr>
    <a:custClr name="Pantone 7406">
      <a:srgbClr val="F1C500"/>
    </a:custClr>
    <a:custClr name="Pantone 227">
      <a:srgbClr val="AB1368"/>
    </a:custClr>
    <a:custClr name="Pantone 7722">
      <a:srgbClr val="0D534D"/>
    </a:custClr>
    <a:custClr name="80% Pantone Cool Gray 2">
      <a:srgbClr val="D7D8D1"/>
    </a:custClr>
    <a:custClr name="80% Pantone 376">
      <a:srgbClr val="A4CC58"/>
    </a:custClr>
    <a:custClr name="80% Pantone 3285">
      <a:srgbClr val="33B4A1"/>
    </a:custClr>
    <a:custClr name="80% Pantone 2985">
      <a:srgbClr val="8CD2EE"/>
    </a:custClr>
    <a:custClr name="80% Pantone 663">
      <a:srgbClr val="3399B5"/>
    </a:custClr>
    <a:custClr name="80% Pantone 2613">
      <a:srgbClr val="8A5095"/>
    </a:custClr>
    <a:custClr name="80% Pantone Warm Red">
      <a:srgbClr val="E36B5C"/>
    </a:custClr>
    <a:custClr name="80% Pantone 7406">
      <a:srgbClr val="F4D133"/>
    </a:custClr>
    <a:custClr name="80% Pantone 227">
      <a:srgbClr val="BC4286"/>
    </a:custClr>
    <a:custClr name="80% Pantone 7722">
      <a:srgbClr val="3D7571"/>
    </a:custClr>
    <a:custClr name="50% Pantone Cool Gray 2">
      <a:srgbClr val="E7E8E4"/>
    </a:custClr>
    <a:custClr name="50% Pantone 376">
      <a:srgbClr val="C6DF96"/>
    </a:custClr>
    <a:custClr name="50% Pantone 3285">
      <a:srgbClr val="80D0C4"/>
    </a:custClr>
    <a:custClr name="50% Pantone 2985">
      <a:srgbClr val="B7E3F4"/>
    </a:custClr>
    <a:custClr name="50% Pantone 663">
      <a:srgbClr val="80BFD1"/>
    </a:custClr>
    <a:custClr name="50% Pantone 2613">
      <a:srgbClr val="B691BC"/>
    </a:custClr>
    <a:custClr name="50% Pantone Warm Red">
      <a:srgbClr val="EDA299"/>
    </a:custClr>
    <a:custClr name="50% Pantone 7406">
      <a:srgbClr val="F8E280"/>
    </a:custClr>
    <a:custClr name="50% Pantone 227">
      <a:srgbClr val="D589B3"/>
    </a:custClr>
    <a:custClr name="50% Pantone 7722">
      <a:srgbClr val="86A9A6"/>
    </a:custClr>
    <a:custClr name="25% Pantone Cool Gray 2">
      <a:srgbClr val="F3F3F1"/>
    </a:custClr>
    <a:custClr name="25% Pantone 376">
      <a:srgbClr val="E2EFCB"/>
    </a:custClr>
    <a:custClr name="25% Pantone 3285">
      <a:srgbClr val="BFE7E1"/>
    </a:custClr>
    <a:custClr name="25% Pantone 2985">
      <a:srgbClr val="DBF1FA"/>
    </a:custClr>
    <a:custClr name="25% Pantone 663">
      <a:srgbClr val="BFDFE8"/>
    </a:custClr>
    <a:custClr name="25% Pantone 2613">
      <a:srgbClr val="DAC8DE"/>
    </a:custClr>
    <a:custClr name="25% Pantone Warm Red">
      <a:srgbClr val="F6D1CC"/>
    </a:custClr>
    <a:custClr name="25% Pantone 7406">
      <a:srgbClr val="FBF0BF"/>
    </a:custClr>
    <a:custClr name="25% Pantone 227">
      <a:srgbClr val="EAC4D9"/>
    </a:custClr>
    <a:custClr name="25% Pantone 7722">
      <a:srgbClr val="C2D4D2"/>
    </a:custClr>
  </a:custClrLst>
  <a:extLst>
    <a:ext uri="{05A4C25C-085E-4340-85A3-A5531E510DB2}">
      <thm15:themeFamily xmlns:thm15="http://schemas.microsoft.com/office/thememl/2012/main" name="DefyGravity-Template-4c-FINAL" id="{27AE89B6-AE73-7147-9415-5A70A1FD918B}" vid="{6C16C174-1EC8-5B47-9EBB-EB75FAEE11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098ee221-99dc-4ca5-a0d5-40891a9b10f4">
      <UserInfo>
        <DisplayName>Christie Barron</DisplayName>
        <AccountId>761</AccountId>
        <AccountType/>
      </UserInfo>
      <UserInfo>
        <DisplayName>Cora Mccloy</DisplayName>
        <AccountId>12</AccountId>
        <AccountType/>
      </UserInfo>
      <UserInfo>
        <DisplayName>Chelsea Lloyd</DisplayName>
        <AccountId>763</AccountId>
        <AccountType/>
      </UserInfo>
      <UserInfo>
        <DisplayName>Megan Burnett</DisplayName>
        <AccountId>71</AccountId>
        <AccountType/>
      </UserInfo>
      <UserInfo>
        <DisplayName>Derek Wilson</DisplayName>
        <AccountId>855</AccountId>
        <AccountType/>
      </UserInfo>
    </SharedWithUsers>
    <TaxCatchAll xmlns="098ee221-99dc-4ca5-a0d5-40891a9b10f4" xsi:nil="true"/>
    <lcf76f155ced4ddcb4097134ff3c332f xmlns="1ac0b8f7-b7e9-487b-b665-e8d5d2a4a244">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BD661F7A9038A498893DCEC9A60B1A7" ma:contentTypeVersion="18" ma:contentTypeDescription="Create a new document." ma:contentTypeScope="" ma:versionID="f3f9fc997df8dbc5c74a5e112f662b76">
  <xsd:schema xmlns:xsd="http://www.w3.org/2001/XMLSchema" xmlns:xs="http://www.w3.org/2001/XMLSchema" xmlns:p="http://schemas.microsoft.com/office/2006/metadata/properties" xmlns:ns2="1ac0b8f7-b7e9-487b-b665-e8d5d2a4a244" xmlns:ns3="098ee221-99dc-4ca5-a0d5-40891a9b10f4" targetNamespace="http://schemas.microsoft.com/office/2006/metadata/properties" ma:root="true" ma:fieldsID="db45715987c782b48952cef24b81c8f8" ns2:_="" ns3:_="">
    <xsd:import namespace="1ac0b8f7-b7e9-487b-b665-e8d5d2a4a244"/>
    <xsd:import namespace="098ee221-99dc-4ca5-a0d5-40891a9b10f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c0b8f7-b7e9-487b-b665-e8d5d2a4a2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e164b29-4069-4387-b6aa-f01f2a1f474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98ee221-99dc-4ca5-a0d5-40891a9b10f4"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8820136-80b4-4c38-b36e-a849c33f7bee}" ma:internalName="TaxCatchAll" ma:showField="CatchAllData" ma:web="098ee221-99dc-4ca5-a0d5-40891a9b10f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4A3F5C-97E5-49E4-8B6C-3DB773DBC815}">
  <ds:schemaRefs>
    <ds:schemaRef ds:uri="http://schemas.microsoft.com/sharepoint/v3/contenttype/forms"/>
  </ds:schemaRefs>
</ds:datastoreItem>
</file>

<file path=customXml/itemProps2.xml><?xml version="1.0" encoding="utf-8"?>
<ds:datastoreItem xmlns:ds="http://schemas.openxmlformats.org/officeDocument/2006/customXml" ds:itemID="{88CD9380-74C1-4B38-BC6B-5DBEEF8D962E}">
  <ds:schemaRefs>
    <ds:schemaRef ds:uri="098ee221-99dc-4ca5-a0d5-40891a9b10f4"/>
    <ds:schemaRef ds:uri="1ac0b8f7-b7e9-487b-b665-e8d5d2a4a24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E79BD13-6E76-4B37-B6A6-F0DF400F3287}">
  <ds:schemaRefs>
    <ds:schemaRef ds:uri="098ee221-99dc-4ca5-a0d5-40891a9b10f4"/>
    <ds:schemaRef ds:uri="1ac0b8f7-b7e9-487b-b665-e8d5d2a4a2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78aac226-2f03-4b4d-9037-b46d56c55210}" enabled="0" method="" siteId="{78aac226-2f03-4b4d-9037-b46d56c55210}" removed="1"/>
</clbl:labelList>
</file>

<file path=docProps/app.xml><?xml version="1.0" encoding="utf-8"?>
<Properties xmlns="http://schemas.openxmlformats.org/officeDocument/2006/extended-properties" xmlns:vt="http://schemas.openxmlformats.org/officeDocument/2006/docPropsVTypes">
  <Template/>
  <TotalTime>121</TotalTime>
  <Words>388</Words>
  <Application>Microsoft Office PowerPoint</Application>
  <PresentationFormat>Widescreen</PresentationFormat>
  <Paragraphs>65</Paragraphs>
  <Slides>7</Slides>
  <Notes>7</Notes>
  <HiddenSlides>2</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Arial Black</vt:lpstr>
      <vt:lpstr>Calibri</vt:lpstr>
      <vt:lpstr>Cambria</vt:lpstr>
      <vt:lpstr>System Font Regular</vt:lpstr>
      <vt:lpstr>Times</vt:lpstr>
      <vt:lpstr>U of T Defy Gravity 2021</vt:lpstr>
      <vt:lpstr>Course Evaluations</vt:lpstr>
      <vt:lpstr>What we covered in this course</vt:lpstr>
      <vt:lpstr>Your feedback has shaped this course</vt:lpstr>
      <vt:lpstr>Who uses the results</vt:lpstr>
      <vt:lpstr>Complete your evaluation</vt:lpstr>
      <vt:lpstr>Find the current response rate</vt:lpstr>
      <vt:lpstr>Retrieve the survey QR code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Dave Krawczyk</dc:creator>
  <cp:keywords/>
  <dc:description/>
  <cp:lastModifiedBy>Bridgid McNulty</cp:lastModifiedBy>
  <cp:revision>3</cp:revision>
  <cp:lastPrinted>2024-09-23T13:42:32Z</cp:lastPrinted>
  <dcterms:created xsi:type="dcterms:W3CDTF">2015-10-03T01:05:36Z</dcterms:created>
  <dcterms:modified xsi:type="dcterms:W3CDTF">2026-10-15T14:43:22Z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0x0101002BD661F7A9038A498893DCEC9A60B1A7</vt:lpwstr>
  </property>
  <property fmtid="{D5CDD505-2E9C-101B-9397-08002B2CF9AE}" pid="3" name="MediaServiceImageTags">
    <vt:lpwstr/>
  </property>
</Properties>
</file>