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4"/>
    <p:sldMasterId id="2147483648" r:id="rId5"/>
    <p:sldMasterId id="2147483750" r:id="rId6"/>
  </p:sldMasterIdLst>
  <p:notesMasterIdLst>
    <p:notesMasterId r:id="rId13"/>
  </p:notesMasterIdLst>
  <p:sldIdLst>
    <p:sldId id="262" r:id="rId7"/>
    <p:sldId id="263" r:id="rId8"/>
    <p:sldId id="264" r:id="rId9"/>
    <p:sldId id="265" r:id="rId10"/>
    <p:sldId id="257"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3765"/>
    <a:srgbClr val="FFCCAC"/>
    <a:srgbClr val="F9F6F1"/>
    <a:srgbClr val="25355A"/>
    <a:srgbClr val="4AC6F9"/>
    <a:srgbClr val="A4E6FF"/>
    <a:srgbClr val="C9EFFF"/>
    <a:srgbClr val="F3F5FA"/>
    <a:srgbClr val="6878D6"/>
    <a:srgbClr val="F9F4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F817F2-6426-9B40-B3DA-144D7DF7469D}" v="6" dt="2025-05-23T20:40:59.3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76677" autoAdjust="0"/>
  </p:normalViewPr>
  <p:slideViewPr>
    <p:cSldViewPr snapToGrid="0">
      <p:cViewPr varScale="1">
        <p:scale>
          <a:sx n="85" d="100"/>
          <a:sy n="85" d="100"/>
        </p:scale>
        <p:origin x="488"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1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4.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toria Sheldon" userId="23f93218-eb37-41fd-9ddd-3679b2e89dda" providerId="ADAL" clId="{D3F817F2-6426-9B40-B3DA-144D7DF7469D}"/>
    <pc:docChg chg="undo custSel modSld">
      <pc:chgData name="Victoria Sheldon" userId="23f93218-eb37-41fd-9ddd-3679b2e89dda" providerId="ADAL" clId="{D3F817F2-6426-9B40-B3DA-144D7DF7469D}" dt="2025-05-23T20:40:53.616" v="6" actId="22"/>
      <pc:docMkLst>
        <pc:docMk/>
      </pc:docMkLst>
      <pc:sldChg chg="addSp delSp modSp mod">
        <pc:chgData name="Victoria Sheldon" userId="23f93218-eb37-41fd-9ddd-3679b2e89dda" providerId="ADAL" clId="{D3F817F2-6426-9B40-B3DA-144D7DF7469D}" dt="2025-05-23T20:40:53.616" v="6" actId="22"/>
        <pc:sldMkLst>
          <pc:docMk/>
          <pc:sldMk cId="3556952147" sldId="263"/>
        </pc:sldMkLst>
        <pc:spChg chg="mod">
          <ac:chgData name="Victoria Sheldon" userId="23f93218-eb37-41fd-9ddd-3679b2e89dda" providerId="ADAL" clId="{D3F817F2-6426-9B40-B3DA-144D7DF7469D}" dt="2025-05-23T20:40:23.045" v="4"/>
          <ac:spMkLst>
            <pc:docMk/>
            <pc:sldMk cId="3556952147" sldId="263"/>
            <ac:spMk id="3" creationId="{C573D045-3412-4623-E5CB-3B4B7F448B33}"/>
          </ac:spMkLst>
        </pc:spChg>
        <pc:spChg chg="add del">
          <ac:chgData name="Victoria Sheldon" userId="23f93218-eb37-41fd-9ddd-3679b2e89dda" providerId="ADAL" clId="{D3F817F2-6426-9B40-B3DA-144D7DF7469D}" dt="2025-05-23T20:40:53.616" v="6" actId="22"/>
          <ac:spMkLst>
            <pc:docMk/>
            <pc:sldMk cId="3556952147" sldId="263"/>
            <ac:spMk id="6" creationId="{7E8A5C20-F685-2954-9A09-9931F95D1B0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425CE3-D4A5-4E96-B47D-8D9262CE03CC}" type="datetimeFigureOut">
              <a:rPr lang="en-CA" smtClean="0"/>
              <a:t>2025-05-23</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F76D6-B210-4F52-8732-F9902759F7B6}" type="slidenum">
              <a:rPr lang="en-CA" smtClean="0"/>
              <a:t>‹#›</a:t>
            </a:fld>
            <a:endParaRPr lang="en-CA" dirty="0"/>
          </a:p>
        </p:txBody>
      </p:sp>
    </p:spTree>
    <p:extLst>
      <p:ext uri="{BB962C8B-B14F-4D97-AF65-F5344CB8AC3E}">
        <p14:creationId xmlns:p14="http://schemas.microsoft.com/office/powerpoint/2010/main" val="777139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F76D6-B210-4F52-8732-F9902759F7B6}" type="slidenum">
              <a:rPr lang="en-CA" smtClean="0"/>
              <a:t>1</a:t>
            </a:fld>
            <a:endParaRPr lang="en-CA" dirty="0"/>
          </a:p>
        </p:txBody>
      </p:sp>
    </p:spTree>
    <p:extLst>
      <p:ext uri="{BB962C8B-B14F-4D97-AF65-F5344CB8AC3E}">
        <p14:creationId xmlns:p14="http://schemas.microsoft.com/office/powerpoint/2010/main" val="4064017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F76D6-B210-4F52-8732-F9902759F7B6}" type="slidenum">
              <a:rPr lang="en-CA" smtClean="0"/>
              <a:t>2</a:t>
            </a:fld>
            <a:endParaRPr lang="en-CA" dirty="0"/>
          </a:p>
        </p:txBody>
      </p:sp>
    </p:spTree>
    <p:extLst>
      <p:ext uri="{BB962C8B-B14F-4D97-AF65-F5344CB8AC3E}">
        <p14:creationId xmlns:p14="http://schemas.microsoft.com/office/powerpoint/2010/main" val="3390066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F76D6-B210-4F52-8732-F9902759F7B6}" type="slidenum">
              <a:rPr lang="en-CA" smtClean="0"/>
              <a:t>3</a:t>
            </a:fld>
            <a:endParaRPr lang="en-CA" dirty="0"/>
          </a:p>
        </p:txBody>
      </p:sp>
    </p:spTree>
    <p:extLst>
      <p:ext uri="{BB962C8B-B14F-4D97-AF65-F5344CB8AC3E}">
        <p14:creationId xmlns:p14="http://schemas.microsoft.com/office/powerpoint/2010/main" val="1793178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F76D6-B210-4F52-8732-F9902759F7B6}" type="slidenum">
              <a:rPr lang="en-CA" smtClean="0"/>
              <a:t>6</a:t>
            </a:fld>
            <a:endParaRPr lang="en-CA" dirty="0"/>
          </a:p>
        </p:txBody>
      </p:sp>
    </p:spTree>
    <p:extLst>
      <p:ext uri="{BB962C8B-B14F-4D97-AF65-F5344CB8AC3E}">
        <p14:creationId xmlns:p14="http://schemas.microsoft.com/office/powerpoint/2010/main" val="3744148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070F8-F873-4749-8DE3-34664F24D433}"/>
              </a:ext>
            </a:extLst>
          </p:cNvPr>
          <p:cNvSpPr>
            <a:spLocks noGrp="1"/>
          </p:cNvSpPr>
          <p:nvPr>
            <p:ph type="ctrTitle"/>
          </p:nvPr>
        </p:nvSpPr>
        <p:spPr>
          <a:xfrm>
            <a:off x="1874520" y="685800"/>
            <a:ext cx="9857232" cy="2560320"/>
          </a:xfrm>
        </p:spPr>
        <p:txBody>
          <a:bodyPr anchor="b"/>
          <a:lstStyle>
            <a:lvl1pPr algn="l">
              <a:defRPr sz="6000"/>
            </a:lvl1pPr>
          </a:lstStyle>
          <a:p>
            <a:r>
              <a:rPr lang="en-US" dirty="0"/>
              <a:t>Click to edit Master title style</a:t>
            </a:r>
            <a:endParaRPr lang="en-CA" dirty="0"/>
          </a:p>
        </p:txBody>
      </p:sp>
      <p:cxnSp>
        <p:nvCxnSpPr>
          <p:cNvPr id="7" name="Straight Connector" descr="&quot;&quot;">
            <a:extLst>
              <a:ext uri="{FF2B5EF4-FFF2-40B4-BE49-F238E27FC236}">
                <a16:creationId xmlns:a16="http://schemas.microsoft.com/office/drawing/2014/main" id="{9174E0BC-94A8-4BC0-A3E4-2491C4B17583}"/>
              </a:ext>
            </a:extLst>
          </p:cNvPr>
          <p:cNvCxnSpPr>
            <a:cxnSpLocks/>
          </p:cNvCxnSpPr>
          <p:nvPr userDrawn="1"/>
        </p:nvCxnSpPr>
        <p:spPr>
          <a:xfrm rot="5400000">
            <a:off x="3017520" y="2377440"/>
            <a:ext cx="0" cy="228600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EF5B66E0-99B8-40C3-8CA5-DDA08F7928D1}"/>
              </a:ext>
            </a:extLst>
          </p:cNvPr>
          <p:cNvSpPr>
            <a:spLocks noGrp="1"/>
          </p:cNvSpPr>
          <p:nvPr>
            <p:ph type="subTitle" idx="1"/>
          </p:nvPr>
        </p:nvSpPr>
        <p:spPr>
          <a:xfrm>
            <a:off x="1874520" y="3840480"/>
            <a:ext cx="6629400" cy="1828800"/>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5" name="Circle: Hollow" descr="&quot;&quot;">
            <a:extLst>
              <a:ext uri="{FF2B5EF4-FFF2-40B4-BE49-F238E27FC236}">
                <a16:creationId xmlns:a16="http://schemas.microsoft.com/office/drawing/2014/main" id="{00C9C6AC-20EE-45DF-A1C1-59033A6E07FE}"/>
              </a:ext>
            </a:extLst>
          </p:cNvPr>
          <p:cNvSpPr>
            <a:spLocks noChangeAspect="1"/>
          </p:cNvSpPr>
          <p:nvPr userDrawn="1"/>
        </p:nvSpPr>
        <p:spPr>
          <a:xfrm flipH="1">
            <a:off x="8763000" y="3429000"/>
            <a:ext cx="6858000" cy="6858000"/>
          </a:xfrm>
          <a:prstGeom prst="donu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Slide Number Placeholder 3">
            <a:extLst>
              <a:ext uri="{FF2B5EF4-FFF2-40B4-BE49-F238E27FC236}">
                <a16:creationId xmlns:a16="http://schemas.microsoft.com/office/drawing/2014/main" id="{C316EEDB-2A03-4C03-A914-698540C6577E}"/>
              </a:ext>
            </a:extLst>
          </p:cNvPr>
          <p:cNvSpPr>
            <a:spLocks noGrp="1"/>
          </p:cNvSpPr>
          <p:nvPr>
            <p:ph type="sldNum" sz="quarter" idx="12"/>
          </p:nvPr>
        </p:nvSpPr>
        <p:spPr/>
        <p:txBody>
          <a:bodyPr/>
          <a:lstStyle/>
          <a:p>
            <a:fld id="{69896D59-9410-4943-B335-23143E066E33}" type="slidenum">
              <a:rPr lang="en-CA" smtClean="0"/>
              <a:t>‹#›</a:t>
            </a:fld>
            <a:endParaRPr lang="en-CA"/>
          </a:p>
        </p:txBody>
      </p:sp>
    </p:spTree>
    <p:extLst>
      <p:ext uri="{BB962C8B-B14F-4D97-AF65-F5344CB8AC3E}">
        <p14:creationId xmlns:p14="http://schemas.microsoft.com/office/powerpoint/2010/main" val="837986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ntent and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b="1">
                <a:solidFill>
                  <a:schemeClr val="tx2"/>
                </a:solidFill>
              </a:defRPr>
            </a:lvl1pPr>
          </a:lstStyle>
          <a:p>
            <a:r>
              <a:rPr lang="en-US" dirty="0"/>
              <a:t>Click to edit Master title style</a:t>
            </a:r>
            <a:endParaRPr lang="en-CA" dirty="0"/>
          </a:p>
        </p:txBody>
      </p:sp>
      <p:sp>
        <p:nvSpPr>
          <p:cNvPr id="9" name="Picture Placeholder 2">
            <a:extLst>
              <a:ext uri="{FF2B5EF4-FFF2-40B4-BE49-F238E27FC236}">
                <a16:creationId xmlns:a16="http://schemas.microsoft.com/office/drawing/2014/main" id="{8248266B-E02B-4176-A0F8-A6D365653922}"/>
              </a:ext>
            </a:extLst>
          </p:cNvPr>
          <p:cNvSpPr>
            <a:spLocks noGrp="1" noChangeAspect="1"/>
          </p:cNvSpPr>
          <p:nvPr>
            <p:ph type="pic" sz="quarter" idx="14"/>
          </p:nvPr>
        </p:nvSpPr>
        <p:spPr>
          <a:xfrm>
            <a:off x="1325879" y="1371599"/>
            <a:ext cx="1828800" cy="1828800"/>
          </a:xfrm>
          <a:prstGeom prst="ellipse">
            <a:avLst/>
          </a:prstGeom>
          <a:ln w="38100">
            <a:solidFill>
              <a:schemeClr val="tx2"/>
            </a:solidFill>
          </a:ln>
        </p:spPr>
        <p:txBody>
          <a:bodyPr/>
          <a:lstStyle/>
          <a:p>
            <a:endParaRPr lang="en-CA" dirty="0"/>
          </a:p>
        </p:txBody>
      </p:sp>
      <p:sp>
        <p:nvSpPr>
          <p:cNvPr id="3" name="Content Placeholder 3">
            <a:extLst>
              <a:ext uri="{FF2B5EF4-FFF2-40B4-BE49-F238E27FC236}">
                <a16:creationId xmlns:a16="http://schemas.microsoft.com/office/drawing/2014/main" id="{AC375BDA-ADF9-419F-8668-149FE71780A5}"/>
              </a:ext>
            </a:extLst>
          </p:cNvPr>
          <p:cNvSpPr>
            <a:spLocks noGrp="1"/>
          </p:cNvSpPr>
          <p:nvPr>
            <p:ph sz="half" idx="1"/>
          </p:nvPr>
        </p:nvSpPr>
        <p:spPr>
          <a:xfrm>
            <a:off x="457199" y="3429000"/>
            <a:ext cx="3566160" cy="2423159"/>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Picture Placeholder 4">
            <a:extLst>
              <a:ext uri="{FF2B5EF4-FFF2-40B4-BE49-F238E27FC236}">
                <a16:creationId xmlns:a16="http://schemas.microsoft.com/office/drawing/2014/main" id="{5CDCFF18-7B9D-42D9-BE86-D2EDB84D8FBA}"/>
              </a:ext>
            </a:extLst>
          </p:cNvPr>
          <p:cNvSpPr>
            <a:spLocks noGrp="1" noChangeAspect="1"/>
          </p:cNvSpPr>
          <p:nvPr>
            <p:ph type="pic" sz="quarter" idx="15"/>
          </p:nvPr>
        </p:nvSpPr>
        <p:spPr>
          <a:xfrm>
            <a:off x="5181600" y="1371600"/>
            <a:ext cx="1828800" cy="1828800"/>
          </a:xfrm>
          <a:prstGeom prst="ellipse">
            <a:avLst/>
          </a:prstGeom>
          <a:ln w="38100">
            <a:solidFill>
              <a:schemeClr val="tx2"/>
            </a:solidFill>
          </a:ln>
        </p:spPr>
        <p:txBody>
          <a:bodyPr/>
          <a:lstStyle/>
          <a:p>
            <a:endParaRPr lang="en-CA" dirty="0"/>
          </a:p>
        </p:txBody>
      </p:sp>
      <p:sp>
        <p:nvSpPr>
          <p:cNvPr id="4" name="Content Placeholder 5">
            <a:extLst>
              <a:ext uri="{FF2B5EF4-FFF2-40B4-BE49-F238E27FC236}">
                <a16:creationId xmlns:a16="http://schemas.microsoft.com/office/drawing/2014/main" id="{2462997F-1270-4692-A363-13DC6ACC9977}"/>
              </a:ext>
            </a:extLst>
          </p:cNvPr>
          <p:cNvSpPr>
            <a:spLocks noGrp="1"/>
          </p:cNvSpPr>
          <p:nvPr>
            <p:ph sz="half" idx="2"/>
          </p:nvPr>
        </p:nvSpPr>
        <p:spPr>
          <a:xfrm>
            <a:off x="4312920" y="3428999"/>
            <a:ext cx="3566160" cy="24231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Picture Placeholder 6">
            <a:extLst>
              <a:ext uri="{FF2B5EF4-FFF2-40B4-BE49-F238E27FC236}">
                <a16:creationId xmlns:a16="http://schemas.microsoft.com/office/drawing/2014/main" id="{F46D5F1A-00B6-418E-9E1D-2F7DB70A57C3}"/>
              </a:ext>
            </a:extLst>
          </p:cNvPr>
          <p:cNvSpPr>
            <a:spLocks noGrp="1" noChangeAspect="1"/>
          </p:cNvSpPr>
          <p:nvPr>
            <p:ph type="pic" sz="quarter" idx="16"/>
          </p:nvPr>
        </p:nvSpPr>
        <p:spPr>
          <a:xfrm>
            <a:off x="9037321" y="1371597"/>
            <a:ext cx="1828800" cy="1828800"/>
          </a:xfrm>
          <a:prstGeom prst="ellipse">
            <a:avLst/>
          </a:prstGeom>
          <a:ln w="38100">
            <a:solidFill>
              <a:schemeClr val="tx2"/>
            </a:solidFill>
          </a:ln>
        </p:spPr>
        <p:txBody>
          <a:bodyPr/>
          <a:lstStyle/>
          <a:p>
            <a:endParaRPr lang="en-CA" dirty="0"/>
          </a:p>
        </p:txBody>
      </p:sp>
      <p:sp>
        <p:nvSpPr>
          <p:cNvPr id="8" name="Content Placeholder 7">
            <a:extLst>
              <a:ext uri="{FF2B5EF4-FFF2-40B4-BE49-F238E27FC236}">
                <a16:creationId xmlns:a16="http://schemas.microsoft.com/office/drawing/2014/main" id="{22843162-9A7D-4104-A638-F75B7D08C4C8}"/>
              </a:ext>
            </a:extLst>
          </p:cNvPr>
          <p:cNvSpPr>
            <a:spLocks noGrp="1"/>
          </p:cNvSpPr>
          <p:nvPr>
            <p:ph sz="half" idx="13"/>
          </p:nvPr>
        </p:nvSpPr>
        <p:spPr>
          <a:xfrm>
            <a:off x="8168641" y="3428998"/>
            <a:ext cx="3566160" cy="2423161"/>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Circle: Hollow" descr="&quot;&quot;">
            <a:extLst>
              <a:ext uri="{FF2B5EF4-FFF2-40B4-BE49-F238E27FC236}">
                <a16:creationId xmlns:a16="http://schemas.microsoft.com/office/drawing/2014/main" id="{C46C9E37-FD09-4373-B74E-C96AE7B90A56}"/>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8">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04400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p:txBody>
          <a:bodyPr lIns="0"/>
          <a:lstStyle>
            <a:lvl1pPr>
              <a:defRPr>
                <a:solidFill>
                  <a:schemeClr val="tx2"/>
                </a:solidFill>
              </a:defRPr>
            </a:lvl1pPr>
          </a:lstStyle>
          <a:p>
            <a:r>
              <a:rPr lang="en-US" dirty="0"/>
              <a:t>Click to edit Master title style</a:t>
            </a:r>
            <a:endParaRPr lang="en-CA" dirty="0"/>
          </a:p>
        </p:txBody>
      </p:sp>
      <p:sp>
        <p:nvSpPr>
          <p:cNvPr id="6" name="Circle: Hollow" descr="&quot;&quot;">
            <a:extLst>
              <a:ext uri="{FF2B5EF4-FFF2-40B4-BE49-F238E27FC236}">
                <a16:creationId xmlns:a16="http://schemas.microsoft.com/office/drawing/2014/main" id="{22C8B32A-828A-4344-8335-F5D3F2423136}"/>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 name="Slide Number Placeholder 2">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750941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070F8-F873-4749-8DE3-34664F24D433}"/>
              </a:ext>
            </a:extLst>
          </p:cNvPr>
          <p:cNvSpPr>
            <a:spLocks noGrp="1"/>
          </p:cNvSpPr>
          <p:nvPr>
            <p:ph type="ctrTitle"/>
          </p:nvPr>
        </p:nvSpPr>
        <p:spPr>
          <a:xfrm>
            <a:off x="1874520" y="685800"/>
            <a:ext cx="9857232" cy="2560320"/>
          </a:xfrm>
        </p:spPr>
        <p:txBody>
          <a:bodyPr anchor="b"/>
          <a:lstStyle>
            <a:lvl1pPr algn="l">
              <a:defRPr sz="6000"/>
            </a:lvl1pPr>
          </a:lstStyle>
          <a:p>
            <a:r>
              <a:rPr lang="en-US" dirty="0"/>
              <a:t>Click to edit Master title style</a:t>
            </a:r>
            <a:endParaRPr lang="en-CA" dirty="0"/>
          </a:p>
        </p:txBody>
      </p:sp>
      <p:cxnSp>
        <p:nvCxnSpPr>
          <p:cNvPr id="7" name="Straight Connector" descr="&quot;&quot;">
            <a:extLst>
              <a:ext uri="{FF2B5EF4-FFF2-40B4-BE49-F238E27FC236}">
                <a16:creationId xmlns:a16="http://schemas.microsoft.com/office/drawing/2014/main" id="{9174E0BC-94A8-4BC0-A3E4-2491C4B17583}"/>
              </a:ext>
            </a:extLst>
          </p:cNvPr>
          <p:cNvCxnSpPr>
            <a:cxnSpLocks/>
          </p:cNvCxnSpPr>
          <p:nvPr userDrawn="1"/>
        </p:nvCxnSpPr>
        <p:spPr>
          <a:xfrm rot="5400000">
            <a:off x="3017520" y="2377440"/>
            <a:ext cx="0" cy="228600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EF5B66E0-99B8-40C3-8CA5-DDA08F7928D1}"/>
              </a:ext>
            </a:extLst>
          </p:cNvPr>
          <p:cNvSpPr>
            <a:spLocks noGrp="1"/>
          </p:cNvSpPr>
          <p:nvPr>
            <p:ph type="subTitle" idx="1"/>
          </p:nvPr>
        </p:nvSpPr>
        <p:spPr>
          <a:xfrm>
            <a:off x="1874520" y="3840480"/>
            <a:ext cx="6629400" cy="1828800"/>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5" name="Circle: Hollow" descr="&quot;&quot;">
            <a:extLst>
              <a:ext uri="{FF2B5EF4-FFF2-40B4-BE49-F238E27FC236}">
                <a16:creationId xmlns:a16="http://schemas.microsoft.com/office/drawing/2014/main" id="{00C9C6AC-20EE-45DF-A1C1-59033A6E07FE}"/>
              </a:ext>
            </a:extLst>
          </p:cNvPr>
          <p:cNvSpPr>
            <a:spLocks noChangeAspect="1"/>
          </p:cNvSpPr>
          <p:nvPr userDrawn="1"/>
        </p:nvSpPr>
        <p:spPr>
          <a:xfrm flipH="1">
            <a:off x="8763000" y="3429000"/>
            <a:ext cx="6858000" cy="6858000"/>
          </a:xfrm>
          <a:prstGeom prst="donut">
            <a:avLst/>
          </a:prstGeom>
          <a:gradFill flip="none" rotWithShape="1">
            <a:gsLst>
              <a:gs pos="25000">
                <a:schemeClr val="accent2"/>
              </a:gs>
              <a:gs pos="50000">
                <a:schemeClr val="accent6"/>
              </a:gs>
              <a:gs pos="75000">
                <a:schemeClr val="accent1"/>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Slide Number Placeholder 3">
            <a:extLst>
              <a:ext uri="{FF2B5EF4-FFF2-40B4-BE49-F238E27FC236}">
                <a16:creationId xmlns:a16="http://schemas.microsoft.com/office/drawing/2014/main" id="{C316EEDB-2A03-4C03-A914-698540C6577E}"/>
              </a:ext>
            </a:extLst>
          </p:cNvPr>
          <p:cNvSpPr>
            <a:spLocks noGrp="1"/>
          </p:cNvSpPr>
          <p:nvPr>
            <p:ph type="sldNum" sz="quarter" idx="12"/>
          </p:nvPr>
        </p:nvSpPr>
        <p:spPr/>
        <p:txBody>
          <a:bodyPr/>
          <a:lstStyle/>
          <a:p>
            <a:fld id="{69896D59-9410-4943-B335-23143E066E33}" type="slidenum">
              <a:rPr lang="en-CA" smtClean="0"/>
              <a:t>‹#›</a:t>
            </a:fld>
            <a:endParaRPr lang="en-CA"/>
          </a:p>
        </p:txBody>
      </p:sp>
    </p:spTree>
    <p:extLst>
      <p:ext uri="{BB962C8B-B14F-4D97-AF65-F5344CB8AC3E}">
        <p14:creationId xmlns:p14="http://schemas.microsoft.com/office/powerpoint/2010/main" val="433787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65" name="Title 1">
            <a:extLst>
              <a:ext uri="{FF2B5EF4-FFF2-40B4-BE49-F238E27FC236}">
                <a16:creationId xmlns:a16="http://schemas.microsoft.com/office/drawing/2014/main" id="{85861452-3004-46C5-8A7F-0D60B242EBDC}"/>
              </a:ext>
            </a:extLst>
          </p:cNvPr>
          <p:cNvSpPr>
            <a:spLocks noGrp="1"/>
          </p:cNvSpPr>
          <p:nvPr>
            <p:ph type="ctrTitle"/>
          </p:nvPr>
        </p:nvSpPr>
        <p:spPr>
          <a:xfrm>
            <a:off x="685800" y="685800"/>
            <a:ext cx="10817352" cy="2743200"/>
          </a:xfrm>
          <a:ln w="12700">
            <a:noFill/>
          </a:ln>
        </p:spPr>
        <p:txBody>
          <a:bodyPr lIns="0" tIns="0" rIns="0" bIns="0" anchor="b" anchorCtr="0"/>
          <a:lstStyle>
            <a:lvl1pPr algn="l">
              <a:lnSpc>
                <a:spcPct val="100000"/>
              </a:lnSpc>
              <a:spcBef>
                <a:spcPts val="600"/>
              </a:spcBef>
              <a:defRPr sz="6000">
                <a:solidFill>
                  <a:schemeClr val="tx2"/>
                </a:solidFill>
              </a:defRPr>
            </a:lvl1pPr>
          </a:lstStyle>
          <a:p>
            <a:r>
              <a:rPr lang="en-US" dirty="0"/>
              <a:t>Click to edit Master title style</a:t>
            </a:r>
            <a:endParaRPr lang="en-CA" dirty="0"/>
          </a:p>
        </p:txBody>
      </p:sp>
      <p:sp>
        <p:nvSpPr>
          <p:cNvPr id="64" name="Subtitle 2">
            <a:extLst>
              <a:ext uri="{FF2B5EF4-FFF2-40B4-BE49-F238E27FC236}">
                <a16:creationId xmlns:a16="http://schemas.microsoft.com/office/drawing/2014/main" id="{2FDAD418-2147-4F0B-B42D-5E6AFDBDB807}"/>
              </a:ext>
            </a:extLst>
          </p:cNvPr>
          <p:cNvSpPr>
            <a:spLocks noGrp="1"/>
          </p:cNvSpPr>
          <p:nvPr>
            <p:ph type="body" sz="quarter" idx="12"/>
          </p:nvPr>
        </p:nvSpPr>
        <p:spPr>
          <a:xfrm>
            <a:off x="685800" y="3749040"/>
            <a:ext cx="10817352" cy="1828800"/>
          </a:xfrm>
          <a:noFill/>
        </p:spPr>
        <p:txBody>
          <a:bodyPr lIns="0" tIns="0" rIns="0" bIns="0"/>
          <a:lstStyle>
            <a:lvl1pPr marL="0" indent="0" algn="l">
              <a:buNone/>
              <a:defRPr>
                <a:solidFill>
                  <a:schemeClr val="tx1"/>
                </a:solidFill>
              </a:defRPr>
            </a:lvl1pPr>
          </a:lstStyle>
          <a:p>
            <a:pPr lvl="0"/>
            <a:endParaRPr lang="en-CA" dirty="0"/>
          </a:p>
        </p:txBody>
      </p:sp>
      <p:sp>
        <p:nvSpPr>
          <p:cNvPr id="6" name="Circle: Hollow" descr="&quot;&quot;">
            <a:extLst>
              <a:ext uri="{FF2B5EF4-FFF2-40B4-BE49-F238E27FC236}">
                <a16:creationId xmlns:a16="http://schemas.microsoft.com/office/drawing/2014/main" id="{C2C79A44-6AC1-4E6E-8C73-3C7CD614307F}"/>
              </a:ext>
            </a:extLst>
          </p:cNvPr>
          <p:cNvSpPr/>
          <p:nvPr userDrawn="1"/>
        </p:nvSpPr>
        <p:spPr>
          <a:xfrm>
            <a:off x="11049000" y="5715000"/>
            <a:ext cx="2286000" cy="2286000"/>
          </a:xfrm>
          <a:prstGeom prst="donut">
            <a:avLst>
              <a:gd name="adj" fmla="val 30213"/>
            </a:avLst>
          </a:prstGeom>
          <a:gradFill flip="none" rotWithShape="1">
            <a:gsLst>
              <a:gs pos="25000">
                <a:schemeClr val="accent2"/>
              </a:gs>
              <a:gs pos="50000">
                <a:schemeClr val="accent6"/>
              </a:gs>
              <a:gs pos="75000">
                <a:schemeClr val="accent1"/>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0" name="Slide Number Placeholder 3">
            <a:extLst>
              <a:ext uri="{FF2B5EF4-FFF2-40B4-BE49-F238E27FC236}">
                <a16:creationId xmlns:a16="http://schemas.microsoft.com/office/drawing/2014/main" id="{73603BB6-564D-4F74-BF55-59362DF3DC92}"/>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46687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Title and Picture">
    <p:spTree>
      <p:nvGrpSpPr>
        <p:cNvPr id="1" name=""/>
        <p:cNvGrpSpPr/>
        <p:nvPr/>
      </p:nvGrpSpPr>
      <p:grpSpPr>
        <a:xfrm>
          <a:off x="0" y="0"/>
          <a:ext cx="0" cy="0"/>
          <a:chOff x="0" y="0"/>
          <a:chExt cx="0" cy="0"/>
        </a:xfrm>
      </p:grpSpPr>
      <p:sp>
        <p:nvSpPr>
          <p:cNvPr id="65" name="Title 1">
            <a:extLst>
              <a:ext uri="{FF2B5EF4-FFF2-40B4-BE49-F238E27FC236}">
                <a16:creationId xmlns:a16="http://schemas.microsoft.com/office/drawing/2014/main" id="{85861452-3004-46C5-8A7F-0D60B242EBDC}"/>
              </a:ext>
            </a:extLst>
          </p:cNvPr>
          <p:cNvSpPr>
            <a:spLocks noGrp="1"/>
          </p:cNvSpPr>
          <p:nvPr>
            <p:ph type="ctrTitle"/>
          </p:nvPr>
        </p:nvSpPr>
        <p:spPr>
          <a:xfrm>
            <a:off x="685799" y="685800"/>
            <a:ext cx="7799832" cy="2743200"/>
          </a:xfrm>
          <a:ln w="12700">
            <a:noFill/>
          </a:ln>
        </p:spPr>
        <p:txBody>
          <a:bodyPr lIns="0" tIns="0" rIns="0" bIns="0" anchor="b" anchorCtr="0"/>
          <a:lstStyle>
            <a:lvl1pPr algn="l">
              <a:lnSpc>
                <a:spcPct val="100000"/>
              </a:lnSpc>
              <a:spcBef>
                <a:spcPts val="600"/>
              </a:spcBef>
              <a:defRPr sz="6000">
                <a:solidFill>
                  <a:schemeClr val="tx2"/>
                </a:solidFill>
              </a:defRPr>
            </a:lvl1pPr>
          </a:lstStyle>
          <a:p>
            <a:r>
              <a:rPr lang="en-US" dirty="0"/>
              <a:t>Click to edit Master title style</a:t>
            </a:r>
            <a:endParaRPr lang="en-CA" dirty="0"/>
          </a:p>
        </p:txBody>
      </p:sp>
      <p:sp>
        <p:nvSpPr>
          <p:cNvPr id="3" name="Picture Placeholder 2">
            <a:extLst>
              <a:ext uri="{FF2B5EF4-FFF2-40B4-BE49-F238E27FC236}">
                <a16:creationId xmlns:a16="http://schemas.microsoft.com/office/drawing/2014/main" id="{03596A88-C1F6-4D8C-A28E-CC3E3D695430}"/>
              </a:ext>
            </a:extLst>
          </p:cNvPr>
          <p:cNvSpPr>
            <a:spLocks noGrp="1"/>
          </p:cNvSpPr>
          <p:nvPr>
            <p:ph type="pic" sz="quarter" idx="13"/>
          </p:nvPr>
        </p:nvSpPr>
        <p:spPr>
          <a:xfrm>
            <a:off x="8759952" y="685800"/>
            <a:ext cx="2743200" cy="2743200"/>
          </a:xfrm>
          <a:prstGeom prst="ellipse">
            <a:avLst/>
          </a:prstGeom>
          <a:ln w="38100">
            <a:solidFill>
              <a:schemeClr val="tx2"/>
            </a:solidFill>
          </a:ln>
        </p:spPr>
        <p:txBody>
          <a:bodyPr/>
          <a:lstStyle/>
          <a:p>
            <a:endParaRPr lang="en-CA"/>
          </a:p>
        </p:txBody>
      </p:sp>
      <p:sp>
        <p:nvSpPr>
          <p:cNvPr id="64" name="Subtitle 3">
            <a:extLst>
              <a:ext uri="{FF2B5EF4-FFF2-40B4-BE49-F238E27FC236}">
                <a16:creationId xmlns:a16="http://schemas.microsoft.com/office/drawing/2014/main" id="{2FDAD418-2147-4F0B-B42D-5E6AFDBDB807}"/>
              </a:ext>
            </a:extLst>
          </p:cNvPr>
          <p:cNvSpPr>
            <a:spLocks noGrp="1"/>
          </p:cNvSpPr>
          <p:nvPr>
            <p:ph type="body" sz="quarter" idx="12"/>
          </p:nvPr>
        </p:nvSpPr>
        <p:spPr>
          <a:xfrm>
            <a:off x="685800" y="3749040"/>
            <a:ext cx="10817352" cy="1828800"/>
          </a:xfrm>
          <a:noFill/>
        </p:spPr>
        <p:txBody>
          <a:bodyPr lIns="0" tIns="0" rIns="0" bIns="0"/>
          <a:lstStyle>
            <a:lvl1pPr marL="0" indent="0" algn="l">
              <a:buNone/>
              <a:defRPr>
                <a:solidFill>
                  <a:schemeClr val="tx1"/>
                </a:solidFill>
              </a:defRPr>
            </a:lvl1pPr>
          </a:lstStyle>
          <a:p>
            <a:pPr lvl="0"/>
            <a:endParaRPr lang="en-CA" dirty="0"/>
          </a:p>
        </p:txBody>
      </p:sp>
      <p:sp>
        <p:nvSpPr>
          <p:cNvPr id="6" name="Circle: Hollow" descr="&quot;&quot;">
            <a:extLst>
              <a:ext uri="{FF2B5EF4-FFF2-40B4-BE49-F238E27FC236}">
                <a16:creationId xmlns:a16="http://schemas.microsoft.com/office/drawing/2014/main" id="{C2C79A44-6AC1-4E6E-8C73-3C7CD614307F}"/>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0" name="Slide Number Placeholder 4">
            <a:extLst>
              <a:ext uri="{FF2B5EF4-FFF2-40B4-BE49-F238E27FC236}">
                <a16:creationId xmlns:a16="http://schemas.microsoft.com/office/drawing/2014/main" id="{73603BB6-564D-4F74-BF55-59362DF3DC92}"/>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838938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673C-CD15-450D-9EB4-EAFFB3555186}"/>
              </a:ext>
            </a:extLst>
          </p:cNvPr>
          <p:cNvSpPr>
            <a:spLocks noGrp="1"/>
          </p:cNvSpPr>
          <p:nvPr>
            <p:ph type="title"/>
          </p:nvPr>
        </p:nvSpPr>
        <p:spPr/>
        <p:txBody>
          <a:bodyPr lIns="0" anchor="b" anchorCtr="0"/>
          <a:lstStyle>
            <a:lvl1pPr>
              <a:defRPr b="1">
                <a:solidFill>
                  <a:schemeClr val="tx2"/>
                </a:solidFill>
              </a:defRPr>
            </a:lvl1pPr>
          </a:lstStyle>
          <a:p>
            <a:endParaRPr lang="en-CA" dirty="0"/>
          </a:p>
        </p:txBody>
      </p:sp>
      <p:sp>
        <p:nvSpPr>
          <p:cNvPr id="3" name="Content Placeholder 2">
            <a:extLst>
              <a:ext uri="{FF2B5EF4-FFF2-40B4-BE49-F238E27FC236}">
                <a16:creationId xmlns:a16="http://schemas.microsoft.com/office/drawing/2014/main" id="{302FD765-38AD-4267-8D62-E4A0925E4A69}"/>
              </a:ext>
            </a:extLst>
          </p:cNvPr>
          <p:cNvSpPr>
            <a:spLocks noGrp="1"/>
          </p:cNvSpPr>
          <p:nvPr>
            <p:ph idx="1"/>
          </p:nvPr>
        </p:nvSpPr>
        <p:spPr>
          <a:xfrm>
            <a:off x="457199" y="1371599"/>
            <a:ext cx="11274551"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Circle: Hollow" descr="&quot;&quot;">
            <a:extLst>
              <a:ext uri="{FF2B5EF4-FFF2-40B4-BE49-F238E27FC236}">
                <a16:creationId xmlns:a16="http://schemas.microsoft.com/office/drawing/2014/main" id="{6AD27026-48E5-4051-9950-3500EA1754A2}"/>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 name="Slide Number Placeholder 3">
            <a:extLst>
              <a:ext uri="{FF2B5EF4-FFF2-40B4-BE49-F238E27FC236}">
                <a16:creationId xmlns:a16="http://schemas.microsoft.com/office/drawing/2014/main" id="{0AF79B42-AD83-4B06-BE0B-5971A8942968}"/>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99595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id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673C-CD15-450D-9EB4-EAFFB3555186}"/>
              </a:ext>
            </a:extLst>
          </p:cNvPr>
          <p:cNvSpPr>
            <a:spLocks noGrp="1"/>
          </p:cNvSpPr>
          <p:nvPr>
            <p:ph type="title"/>
          </p:nvPr>
        </p:nvSpPr>
        <p:spPr>
          <a:xfrm>
            <a:off x="457200" y="457198"/>
            <a:ext cx="3566160" cy="5394960"/>
          </a:xfrm>
        </p:spPr>
        <p:txBody>
          <a:bodyPr lIns="0" anchor="ctr" anchorCtr="0"/>
          <a:lstStyle>
            <a:lvl1pPr>
              <a:defRPr b="1">
                <a:solidFill>
                  <a:schemeClr val="tx2"/>
                </a:solidFill>
              </a:defRPr>
            </a:lvl1pPr>
          </a:lstStyle>
          <a:p>
            <a:endParaRPr lang="en-CA" dirty="0"/>
          </a:p>
        </p:txBody>
      </p:sp>
      <p:sp>
        <p:nvSpPr>
          <p:cNvPr id="3" name="Content Placeholder 2">
            <a:extLst>
              <a:ext uri="{FF2B5EF4-FFF2-40B4-BE49-F238E27FC236}">
                <a16:creationId xmlns:a16="http://schemas.microsoft.com/office/drawing/2014/main" id="{302FD765-38AD-4267-8D62-E4A0925E4A69}"/>
              </a:ext>
            </a:extLst>
          </p:cNvPr>
          <p:cNvSpPr>
            <a:spLocks noGrp="1"/>
          </p:cNvSpPr>
          <p:nvPr>
            <p:ph idx="1"/>
          </p:nvPr>
        </p:nvSpPr>
        <p:spPr>
          <a:xfrm>
            <a:off x="4325110" y="457199"/>
            <a:ext cx="7406640" cy="5394960"/>
          </a:xfrm>
        </p:spPr>
        <p:txBody>
          <a:bodyPr lIns="0" anchor="ctr" anchorCtr="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Circle: Hollow" descr="&quot;&quot;">
            <a:extLst>
              <a:ext uri="{FF2B5EF4-FFF2-40B4-BE49-F238E27FC236}">
                <a16:creationId xmlns:a16="http://schemas.microsoft.com/office/drawing/2014/main" id="{AE74B84A-7857-443E-89A1-BE00BF0DC788}"/>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 name="Slide Number Placeholder 3">
            <a:extLst>
              <a:ext uri="{FF2B5EF4-FFF2-40B4-BE49-F238E27FC236}">
                <a16:creationId xmlns:a16="http://schemas.microsoft.com/office/drawing/2014/main" id="{0AF79B42-AD83-4B06-BE0B-5971A8942968}"/>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7758249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and Picture Lar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a:xfrm>
            <a:off x="457200" y="457200"/>
            <a:ext cx="7406640" cy="640080"/>
          </a:xfrm>
        </p:spPr>
        <p:txBody>
          <a:bodyPr lIns="0"/>
          <a:lstStyle>
            <a:lvl1pPr>
              <a:defRPr>
                <a:solidFill>
                  <a:schemeClr val="tx2"/>
                </a:solidFill>
              </a:defRPr>
            </a:lvl1pPr>
          </a:lstStyle>
          <a:p>
            <a:r>
              <a:rPr lang="en-US" dirty="0"/>
              <a:t>Click to edit Master title style</a:t>
            </a:r>
            <a:endParaRPr lang="en-CA" dirty="0"/>
          </a:p>
        </p:txBody>
      </p:sp>
      <p:sp>
        <p:nvSpPr>
          <p:cNvPr id="34" name="Text Placeholder 2">
            <a:extLst>
              <a:ext uri="{FF2B5EF4-FFF2-40B4-BE49-F238E27FC236}">
                <a16:creationId xmlns:a16="http://schemas.microsoft.com/office/drawing/2014/main" id="{E037FE79-3BEE-47D6-A55E-ADB04BD06610}"/>
              </a:ext>
            </a:extLst>
          </p:cNvPr>
          <p:cNvSpPr>
            <a:spLocks noGrp="1"/>
          </p:cNvSpPr>
          <p:nvPr>
            <p:ph type="body" sz="quarter" idx="12"/>
          </p:nvPr>
        </p:nvSpPr>
        <p:spPr>
          <a:xfrm>
            <a:off x="457200" y="1371600"/>
            <a:ext cx="7406640" cy="44805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8" name="Picture Placeholder 3">
            <a:extLst>
              <a:ext uri="{FF2B5EF4-FFF2-40B4-BE49-F238E27FC236}">
                <a16:creationId xmlns:a16="http://schemas.microsoft.com/office/drawing/2014/main" id="{A5A8F1DE-7177-4F51-9A99-751FBCE7F5AF}"/>
              </a:ext>
            </a:extLst>
          </p:cNvPr>
          <p:cNvSpPr>
            <a:spLocks noGrp="1"/>
          </p:cNvSpPr>
          <p:nvPr>
            <p:ph type="pic" sz="quarter" idx="11"/>
          </p:nvPr>
        </p:nvSpPr>
        <p:spPr>
          <a:xfrm>
            <a:off x="8177784" y="0"/>
            <a:ext cx="4014216" cy="6858000"/>
          </a:xfrm>
          <a:custGeom>
            <a:avLst/>
            <a:gdLst>
              <a:gd name="connsiteX0" fmla="*/ 1205001 w 5946648"/>
              <a:gd name="connsiteY0" fmla="*/ 0 h 6858000"/>
              <a:gd name="connsiteX1" fmla="*/ 5946648 w 5946648"/>
              <a:gd name="connsiteY1" fmla="*/ 0 h 6858000"/>
              <a:gd name="connsiteX2" fmla="*/ 5946648 w 5946648"/>
              <a:gd name="connsiteY2" fmla="*/ 6858000 h 6858000"/>
              <a:gd name="connsiteX3" fmla="*/ 1205001 w 5946648"/>
              <a:gd name="connsiteY3" fmla="*/ 6858000 h 6858000"/>
              <a:gd name="connsiteX4" fmla="*/ 1089954 w 5946648"/>
              <a:gd name="connsiteY4" fmla="*/ 6711601 h 6858000"/>
              <a:gd name="connsiteX5" fmla="*/ 0 w 5946648"/>
              <a:gd name="connsiteY5" fmla="*/ 3429000 h 6858000"/>
              <a:gd name="connsiteX6" fmla="*/ 1089954 w 5946648"/>
              <a:gd name="connsiteY6" fmla="*/ 1464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46648" h="6858000">
                <a:moveTo>
                  <a:pt x="1205001" y="0"/>
                </a:moveTo>
                <a:lnTo>
                  <a:pt x="5946648" y="0"/>
                </a:lnTo>
                <a:lnTo>
                  <a:pt x="5946648" y="6858000"/>
                </a:lnTo>
                <a:lnTo>
                  <a:pt x="1205001" y="6858000"/>
                </a:lnTo>
                <a:lnTo>
                  <a:pt x="1089954" y="6711601"/>
                </a:lnTo>
                <a:cubicBezTo>
                  <a:pt x="405393" y="5796235"/>
                  <a:pt x="0" y="4659960"/>
                  <a:pt x="0" y="3429000"/>
                </a:cubicBezTo>
                <a:cubicBezTo>
                  <a:pt x="0" y="2198040"/>
                  <a:pt x="405393" y="1061765"/>
                  <a:pt x="1089954" y="146400"/>
                </a:cubicBezTo>
                <a:close/>
              </a:path>
            </a:pathLst>
          </a:custGeom>
        </p:spPr>
        <p:txBody>
          <a:bodyPr wrap="square">
            <a:noAutofit/>
          </a:bodyPr>
          <a:lstStyle/>
          <a:p>
            <a:endParaRPr lang="en-CA"/>
          </a:p>
        </p:txBody>
      </p:sp>
      <p:sp>
        <p:nvSpPr>
          <p:cNvPr id="3" name="Slide Number Placeholder 4">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22596057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and Picture Smal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a:xfrm>
            <a:off x="457200" y="457200"/>
            <a:ext cx="11274550" cy="640080"/>
          </a:xfrm>
        </p:spPr>
        <p:txBody>
          <a:bodyPr lIns="0"/>
          <a:lstStyle>
            <a:lvl1pPr>
              <a:defRPr>
                <a:solidFill>
                  <a:schemeClr val="tx2"/>
                </a:solidFill>
              </a:defRPr>
            </a:lvl1pPr>
          </a:lstStyle>
          <a:p>
            <a:r>
              <a:rPr lang="en-US" dirty="0"/>
              <a:t>Click to edit Master title style</a:t>
            </a:r>
            <a:endParaRPr lang="en-CA" dirty="0"/>
          </a:p>
        </p:txBody>
      </p:sp>
      <p:sp>
        <p:nvSpPr>
          <p:cNvPr id="34" name="Text Placeholder 2">
            <a:extLst>
              <a:ext uri="{FF2B5EF4-FFF2-40B4-BE49-F238E27FC236}">
                <a16:creationId xmlns:a16="http://schemas.microsoft.com/office/drawing/2014/main" id="{E037FE79-3BEE-47D6-A55E-ADB04BD06610}"/>
              </a:ext>
            </a:extLst>
          </p:cNvPr>
          <p:cNvSpPr>
            <a:spLocks noGrp="1"/>
          </p:cNvSpPr>
          <p:nvPr>
            <p:ph type="body" sz="quarter" idx="12"/>
          </p:nvPr>
        </p:nvSpPr>
        <p:spPr>
          <a:xfrm>
            <a:off x="457198" y="1371600"/>
            <a:ext cx="6492240" cy="44805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Picture Placeholder 3">
            <a:extLst>
              <a:ext uri="{FF2B5EF4-FFF2-40B4-BE49-F238E27FC236}">
                <a16:creationId xmlns:a16="http://schemas.microsoft.com/office/drawing/2014/main" id="{71B5E204-5B26-46F1-9517-B78EDE7F28FD}"/>
              </a:ext>
            </a:extLst>
          </p:cNvPr>
          <p:cNvSpPr>
            <a:spLocks noGrp="1" noChangeAspect="1"/>
          </p:cNvSpPr>
          <p:nvPr>
            <p:ph type="pic" sz="quarter" idx="13"/>
          </p:nvPr>
        </p:nvSpPr>
        <p:spPr>
          <a:xfrm>
            <a:off x="7251190" y="1371600"/>
            <a:ext cx="4480560" cy="4480560"/>
          </a:xfrm>
          <a:prstGeom prst="ellipse">
            <a:avLst/>
          </a:prstGeom>
          <a:ln w="38100">
            <a:solidFill>
              <a:schemeClr val="tx2"/>
            </a:solidFill>
          </a:ln>
        </p:spPr>
        <p:txBody>
          <a:bodyPr/>
          <a:lstStyle/>
          <a:p>
            <a:endParaRPr lang="en-CA"/>
          </a:p>
        </p:txBody>
      </p:sp>
      <p:sp>
        <p:nvSpPr>
          <p:cNvPr id="7" name="Circle: Hollow" descr="&quot;&quot;">
            <a:extLst>
              <a:ext uri="{FF2B5EF4-FFF2-40B4-BE49-F238E27FC236}">
                <a16:creationId xmlns:a16="http://schemas.microsoft.com/office/drawing/2014/main" id="{9E908F32-2005-455C-9B21-4AD3EC1FC754}"/>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 name="Slide Number Placeholder 4">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1784503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a:solidFill>
                  <a:schemeClr val="tx2"/>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AC375BDA-ADF9-419F-8668-149FE71780A5}"/>
              </a:ext>
            </a:extLst>
          </p:cNvPr>
          <p:cNvSpPr>
            <a:spLocks noGrp="1"/>
          </p:cNvSpPr>
          <p:nvPr>
            <p:ph sz="half" idx="1"/>
          </p:nvPr>
        </p:nvSpPr>
        <p:spPr>
          <a:xfrm>
            <a:off x="457199" y="1371599"/>
            <a:ext cx="548640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a:extLst>
              <a:ext uri="{FF2B5EF4-FFF2-40B4-BE49-F238E27FC236}">
                <a16:creationId xmlns:a16="http://schemas.microsoft.com/office/drawing/2014/main" id="{2462997F-1270-4692-A363-13DC6ACC9977}"/>
              </a:ext>
            </a:extLst>
          </p:cNvPr>
          <p:cNvSpPr>
            <a:spLocks noGrp="1"/>
          </p:cNvSpPr>
          <p:nvPr>
            <p:ph sz="half" idx="2"/>
          </p:nvPr>
        </p:nvSpPr>
        <p:spPr>
          <a:xfrm>
            <a:off x="6248403" y="1371600"/>
            <a:ext cx="5486400" cy="44805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8" name="Circle: Hollow" descr="&quot;&quot;">
            <a:extLst>
              <a:ext uri="{FF2B5EF4-FFF2-40B4-BE49-F238E27FC236}">
                <a16:creationId xmlns:a16="http://schemas.microsoft.com/office/drawing/2014/main" id="{A7D77631-172E-4F28-8215-D4A4AE27ABB1}"/>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4">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518986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65" name="Title 1">
            <a:extLst>
              <a:ext uri="{FF2B5EF4-FFF2-40B4-BE49-F238E27FC236}">
                <a16:creationId xmlns:a16="http://schemas.microsoft.com/office/drawing/2014/main" id="{85861452-3004-46C5-8A7F-0D60B242EBDC}"/>
              </a:ext>
            </a:extLst>
          </p:cNvPr>
          <p:cNvSpPr>
            <a:spLocks noGrp="1"/>
          </p:cNvSpPr>
          <p:nvPr>
            <p:ph type="ctrTitle"/>
          </p:nvPr>
        </p:nvSpPr>
        <p:spPr>
          <a:xfrm>
            <a:off x="685800" y="685800"/>
            <a:ext cx="10817352" cy="2743200"/>
          </a:xfrm>
          <a:ln w="12700">
            <a:noFill/>
          </a:ln>
        </p:spPr>
        <p:txBody>
          <a:bodyPr lIns="0" tIns="0" rIns="0" bIns="0" anchor="b" anchorCtr="0"/>
          <a:lstStyle>
            <a:lvl1pPr algn="l">
              <a:lnSpc>
                <a:spcPct val="100000"/>
              </a:lnSpc>
              <a:spcBef>
                <a:spcPts val="600"/>
              </a:spcBef>
              <a:defRPr sz="6000">
                <a:solidFill>
                  <a:schemeClr val="tx2"/>
                </a:solidFill>
              </a:defRPr>
            </a:lvl1pPr>
          </a:lstStyle>
          <a:p>
            <a:r>
              <a:rPr lang="en-US" dirty="0"/>
              <a:t>Click to edit Master title style</a:t>
            </a:r>
            <a:endParaRPr lang="en-CA" dirty="0"/>
          </a:p>
        </p:txBody>
      </p:sp>
      <p:sp>
        <p:nvSpPr>
          <p:cNvPr id="64" name="Subtitle 2">
            <a:extLst>
              <a:ext uri="{FF2B5EF4-FFF2-40B4-BE49-F238E27FC236}">
                <a16:creationId xmlns:a16="http://schemas.microsoft.com/office/drawing/2014/main" id="{2FDAD418-2147-4F0B-B42D-5E6AFDBDB807}"/>
              </a:ext>
            </a:extLst>
          </p:cNvPr>
          <p:cNvSpPr>
            <a:spLocks noGrp="1"/>
          </p:cNvSpPr>
          <p:nvPr>
            <p:ph type="body" sz="quarter" idx="12"/>
          </p:nvPr>
        </p:nvSpPr>
        <p:spPr>
          <a:xfrm>
            <a:off x="685800" y="3749040"/>
            <a:ext cx="10817352" cy="1828800"/>
          </a:xfrm>
          <a:noFill/>
        </p:spPr>
        <p:txBody>
          <a:bodyPr lIns="0" tIns="0" rIns="0" bIns="0"/>
          <a:lstStyle>
            <a:lvl1pPr marL="0" indent="0" algn="l">
              <a:buNone/>
              <a:defRPr>
                <a:solidFill>
                  <a:schemeClr val="tx1"/>
                </a:solidFill>
              </a:defRPr>
            </a:lvl1pPr>
          </a:lstStyle>
          <a:p>
            <a:pPr lvl="0"/>
            <a:endParaRPr lang="en-CA" dirty="0"/>
          </a:p>
        </p:txBody>
      </p:sp>
      <p:sp>
        <p:nvSpPr>
          <p:cNvPr id="6" name="Circle: Hollow" descr="&quot;&quot;">
            <a:extLst>
              <a:ext uri="{FF2B5EF4-FFF2-40B4-BE49-F238E27FC236}">
                <a16:creationId xmlns:a16="http://schemas.microsoft.com/office/drawing/2014/main" id="{C2C79A44-6AC1-4E6E-8C73-3C7CD614307F}"/>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0" name="Slide Number Placeholder 3">
            <a:extLst>
              <a:ext uri="{FF2B5EF4-FFF2-40B4-BE49-F238E27FC236}">
                <a16:creationId xmlns:a16="http://schemas.microsoft.com/office/drawing/2014/main" id="{73603BB6-564D-4F74-BF55-59362DF3DC92}"/>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449898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b="1">
                <a:solidFill>
                  <a:schemeClr val="tx2"/>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AC375BDA-ADF9-419F-8668-149FE71780A5}"/>
              </a:ext>
            </a:extLst>
          </p:cNvPr>
          <p:cNvSpPr>
            <a:spLocks noGrp="1"/>
          </p:cNvSpPr>
          <p:nvPr>
            <p:ph sz="half" idx="1"/>
          </p:nvPr>
        </p:nvSpPr>
        <p:spPr>
          <a:xfrm>
            <a:off x="457199" y="1371599"/>
            <a:ext cx="356616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2462997F-1270-4692-A363-13DC6ACC9977}"/>
              </a:ext>
            </a:extLst>
          </p:cNvPr>
          <p:cNvSpPr>
            <a:spLocks noGrp="1"/>
          </p:cNvSpPr>
          <p:nvPr>
            <p:ph sz="half" idx="2"/>
          </p:nvPr>
        </p:nvSpPr>
        <p:spPr>
          <a:xfrm>
            <a:off x="4312920" y="1371599"/>
            <a:ext cx="356616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4">
            <a:extLst>
              <a:ext uri="{FF2B5EF4-FFF2-40B4-BE49-F238E27FC236}">
                <a16:creationId xmlns:a16="http://schemas.microsoft.com/office/drawing/2014/main" id="{22843162-9A7D-4104-A638-F75B7D08C4C8}"/>
              </a:ext>
            </a:extLst>
          </p:cNvPr>
          <p:cNvSpPr>
            <a:spLocks noGrp="1"/>
          </p:cNvSpPr>
          <p:nvPr>
            <p:ph sz="half" idx="13"/>
          </p:nvPr>
        </p:nvSpPr>
        <p:spPr>
          <a:xfrm>
            <a:off x="8168641" y="1371600"/>
            <a:ext cx="356616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Circle: Hollow" descr="&quot;&quot;">
            <a:extLst>
              <a:ext uri="{FF2B5EF4-FFF2-40B4-BE49-F238E27FC236}">
                <a16:creationId xmlns:a16="http://schemas.microsoft.com/office/drawing/2014/main" id="{ABDAE388-F328-4F38-85C7-E172F82AE06F}"/>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5">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7935194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ntent and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b="1">
                <a:solidFill>
                  <a:schemeClr val="tx2"/>
                </a:solidFill>
              </a:defRPr>
            </a:lvl1pPr>
          </a:lstStyle>
          <a:p>
            <a:r>
              <a:rPr lang="en-US" dirty="0"/>
              <a:t>Click to edit Master title style</a:t>
            </a:r>
            <a:endParaRPr lang="en-CA" dirty="0"/>
          </a:p>
        </p:txBody>
      </p:sp>
      <p:sp>
        <p:nvSpPr>
          <p:cNvPr id="9" name="Picture Placeholder 2">
            <a:extLst>
              <a:ext uri="{FF2B5EF4-FFF2-40B4-BE49-F238E27FC236}">
                <a16:creationId xmlns:a16="http://schemas.microsoft.com/office/drawing/2014/main" id="{8248266B-E02B-4176-A0F8-A6D365653922}"/>
              </a:ext>
            </a:extLst>
          </p:cNvPr>
          <p:cNvSpPr>
            <a:spLocks noGrp="1" noChangeAspect="1"/>
          </p:cNvSpPr>
          <p:nvPr>
            <p:ph type="pic" sz="quarter" idx="14"/>
          </p:nvPr>
        </p:nvSpPr>
        <p:spPr>
          <a:xfrm>
            <a:off x="1325879" y="1371599"/>
            <a:ext cx="1828800" cy="1828800"/>
          </a:xfrm>
          <a:prstGeom prst="ellipse">
            <a:avLst/>
          </a:prstGeom>
          <a:ln w="38100">
            <a:solidFill>
              <a:schemeClr val="tx2"/>
            </a:solidFill>
          </a:ln>
        </p:spPr>
        <p:txBody>
          <a:bodyPr/>
          <a:lstStyle/>
          <a:p>
            <a:endParaRPr lang="en-CA" dirty="0"/>
          </a:p>
        </p:txBody>
      </p:sp>
      <p:sp>
        <p:nvSpPr>
          <p:cNvPr id="3" name="Content Placeholder 3">
            <a:extLst>
              <a:ext uri="{FF2B5EF4-FFF2-40B4-BE49-F238E27FC236}">
                <a16:creationId xmlns:a16="http://schemas.microsoft.com/office/drawing/2014/main" id="{AC375BDA-ADF9-419F-8668-149FE71780A5}"/>
              </a:ext>
            </a:extLst>
          </p:cNvPr>
          <p:cNvSpPr>
            <a:spLocks noGrp="1"/>
          </p:cNvSpPr>
          <p:nvPr>
            <p:ph sz="half" idx="1"/>
          </p:nvPr>
        </p:nvSpPr>
        <p:spPr>
          <a:xfrm>
            <a:off x="457199" y="3429000"/>
            <a:ext cx="3566160" cy="2423159"/>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Picture Placeholder 4">
            <a:extLst>
              <a:ext uri="{FF2B5EF4-FFF2-40B4-BE49-F238E27FC236}">
                <a16:creationId xmlns:a16="http://schemas.microsoft.com/office/drawing/2014/main" id="{5CDCFF18-7B9D-42D9-BE86-D2EDB84D8FBA}"/>
              </a:ext>
            </a:extLst>
          </p:cNvPr>
          <p:cNvSpPr>
            <a:spLocks noGrp="1" noChangeAspect="1"/>
          </p:cNvSpPr>
          <p:nvPr>
            <p:ph type="pic" sz="quarter" idx="15"/>
          </p:nvPr>
        </p:nvSpPr>
        <p:spPr>
          <a:xfrm>
            <a:off x="5181600" y="1371600"/>
            <a:ext cx="1828800" cy="1828800"/>
          </a:xfrm>
          <a:prstGeom prst="ellipse">
            <a:avLst/>
          </a:prstGeom>
          <a:ln w="38100">
            <a:solidFill>
              <a:schemeClr val="tx2"/>
            </a:solidFill>
          </a:ln>
        </p:spPr>
        <p:txBody>
          <a:bodyPr/>
          <a:lstStyle/>
          <a:p>
            <a:endParaRPr lang="en-CA" dirty="0"/>
          </a:p>
        </p:txBody>
      </p:sp>
      <p:sp>
        <p:nvSpPr>
          <p:cNvPr id="4" name="Content Placeholder 5">
            <a:extLst>
              <a:ext uri="{FF2B5EF4-FFF2-40B4-BE49-F238E27FC236}">
                <a16:creationId xmlns:a16="http://schemas.microsoft.com/office/drawing/2014/main" id="{2462997F-1270-4692-A363-13DC6ACC9977}"/>
              </a:ext>
            </a:extLst>
          </p:cNvPr>
          <p:cNvSpPr>
            <a:spLocks noGrp="1"/>
          </p:cNvSpPr>
          <p:nvPr>
            <p:ph sz="half" idx="2"/>
          </p:nvPr>
        </p:nvSpPr>
        <p:spPr>
          <a:xfrm>
            <a:off x="4312920" y="3428999"/>
            <a:ext cx="3566160" cy="24231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Picture Placeholder 6">
            <a:extLst>
              <a:ext uri="{FF2B5EF4-FFF2-40B4-BE49-F238E27FC236}">
                <a16:creationId xmlns:a16="http://schemas.microsoft.com/office/drawing/2014/main" id="{F46D5F1A-00B6-418E-9E1D-2F7DB70A57C3}"/>
              </a:ext>
            </a:extLst>
          </p:cNvPr>
          <p:cNvSpPr>
            <a:spLocks noGrp="1" noChangeAspect="1"/>
          </p:cNvSpPr>
          <p:nvPr>
            <p:ph type="pic" sz="quarter" idx="16"/>
          </p:nvPr>
        </p:nvSpPr>
        <p:spPr>
          <a:xfrm>
            <a:off x="9037321" y="1371597"/>
            <a:ext cx="1828800" cy="1828800"/>
          </a:xfrm>
          <a:prstGeom prst="ellipse">
            <a:avLst/>
          </a:prstGeom>
          <a:ln w="38100">
            <a:solidFill>
              <a:schemeClr val="tx2"/>
            </a:solidFill>
          </a:ln>
        </p:spPr>
        <p:txBody>
          <a:bodyPr/>
          <a:lstStyle/>
          <a:p>
            <a:endParaRPr lang="en-CA" dirty="0"/>
          </a:p>
        </p:txBody>
      </p:sp>
      <p:sp>
        <p:nvSpPr>
          <p:cNvPr id="8" name="Content Placeholder 7">
            <a:extLst>
              <a:ext uri="{FF2B5EF4-FFF2-40B4-BE49-F238E27FC236}">
                <a16:creationId xmlns:a16="http://schemas.microsoft.com/office/drawing/2014/main" id="{22843162-9A7D-4104-A638-F75B7D08C4C8}"/>
              </a:ext>
            </a:extLst>
          </p:cNvPr>
          <p:cNvSpPr>
            <a:spLocks noGrp="1"/>
          </p:cNvSpPr>
          <p:nvPr>
            <p:ph sz="half" idx="13"/>
          </p:nvPr>
        </p:nvSpPr>
        <p:spPr>
          <a:xfrm>
            <a:off x="8168641" y="3428998"/>
            <a:ext cx="3566160" cy="2423161"/>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Circle: Hollow" descr="&quot;&quot;">
            <a:extLst>
              <a:ext uri="{FF2B5EF4-FFF2-40B4-BE49-F238E27FC236}">
                <a16:creationId xmlns:a16="http://schemas.microsoft.com/office/drawing/2014/main" id="{C46C9E37-FD09-4373-B74E-C96AE7B90A56}"/>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8">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5639283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p:txBody>
          <a:bodyPr lIns="0"/>
          <a:lstStyle>
            <a:lvl1pPr>
              <a:defRPr>
                <a:solidFill>
                  <a:schemeClr val="tx2"/>
                </a:solidFill>
              </a:defRPr>
            </a:lvl1pPr>
          </a:lstStyle>
          <a:p>
            <a:r>
              <a:rPr lang="en-US" dirty="0"/>
              <a:t>Click to edit Master title style</a:t>
            </a:r>
            <a:endParaRPr lang="en-CA" dirty="0"/>
          </a:p>
        </p:txBody>
      </p:sp>
      <p:sp>
        <p:nvSpPr>
          <p:cNvPr id="6" name="Circle: Hollow" descr="&quot;&quot;">
            <a:extLst>
              <a:ext uri="{FF2B5EF4-FFF2-40B4-BE49-F238E27FC236}">
                <a16:creationId xmlns:a16="http://schemas.microsoft.com/office/drawing/2014/main" id="{22C8B32A-828A-4344-8335-F5D3F2423136}"/>
              </a:ext>
            </a:extLst>
          </p:cNvPr>
          <p:cNvSpPr/>
          <p:nvPr userDrawn="1"/>
        </p:nvSpPr>
        <p:spPr>
          <a:xfrm>
            <a:off x="11049000" y="5715000"/>
            <a:ext cx="2286000" cy="2286000"/>
          </a:xfrm>
          <a:prstGeom prst="donut">
            <a:avLst>
              <a:gd name="adj" fmla="val 30213"/>
            </a:avLst>
          </a:prstGeom>
          <a:gradFill>
            <a:gsLst>
              <a:gs pos="25000">
                <a:schemeClr val="accent2"/>
              </a:gs>
              <a:gs pos="50000">
                <a:schemeClr val="accent6"/>
              </a:gs>
              <a:gs pos="75000">
                <a:schemeClr val="accent1"/>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 name="Slide Number Placeholder 2">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41887993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070F8-F873-4749-8DE3-34664F24D433}"/>
              </a:ext>
            </a:extLst>
          </p:cNvPr>
          <p:cNvSpPr>
            <a:spLocks noGrp="1"/>
          </p:cNvSpPr>
          <p:nvPr>
            <p:ph type="ctrTitle"/>
          </p:nvPr>
        </p:nvSpPr>
        <p:spPr>
          <a:xfrm>
            <a:off x="1874520" y="685800"/>
            <a:ext cx="9857232" cy="2560320"/>
          </a:xfrm>
        </p:spPr>
        <p:txBody>
          <a:bodyPr anchor="b"/>
          <a:lstStyle>
            <a:lvl1pPr algn="l">
              <a:defRPr sz="6000"/>
            </a:lvl1pPr>
          </a:lstStyle>
          <a:p>
            <a:r>
              <a:rPr lang="en-US" dirty="0"/>
              <a:t>Click to edit Master title style</a:t>
            </a:r>
            <a:endParaRPr lang="en-CA" dirty="0"/>
          </a:p>
        </p:txBody>
      </p:sp>
      <p:cxnSp>
        <p:nvCxnSpPr>
          <p:cNvPr id="7" name="Straight Connector" descr="&quot;&quot;">
            <a:extLst>
              <a:ext uri="{FF2B5EF4-FFF2-40B4-BE49-F238E27FC236}">
                <a16:creationId xmlns:a16="http://schemas.microsoft.com/office/drawing/2014/main" id="{9174E0BC-94A8-4BC0-A3E4-2491C4B17583}"/>
              </a:ext>
            </a:extLst>
          </p:cNvPr>
          <p:cNvCxnSpPr>
            <a:cxnSpLocks/>
          </p:cNvCxnSpPr>
          <p:nvPr userDrawn="1"/>
        </p:nvCxnSpPr>
        <p:spPr>
          <a:xfrm rot="5400000">
            <a:off x="3017520" y="2377440"/>
            <a:ext cx="0" cy="228600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EF5B66E0-99B8-40C3-8CA5-DDA08F7928D1}"/>
              </a:ext>
            </a:extLst>
          </p:cNvPr>
          <p:cNvSpPr>
            <a:spLocks noGrp="1"/>
          </p:cNvSpPr>
          <p:nvPr>
            <p:ph type="subTitle" idx="1"/>
          </p:nvPr>
        </p:nvSpPr>
        <p:spPr>
          <a:xfrm>
            <a:off x="1874520" y="3840480"/>
            <a:ext cx="6629400" cy="1828800"/>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5" name="Circle: Hollow" descr="&quot;&quot;">
            <a:extLst>
              <a:ext uri="{FF2B5EF4-FFF2-40B4-BE49-F238E27FC236}">
                <a16:creationId xmlns:a16="http://schemas.microsoft.com/office/drawing/2014/main" id="{00C9C6AC-20EE-45DF-A1C1-59033A6E07FE}"/>
              </a:ext>
            </a:extLst>
          </p:cNvPr>
          <p:cNvSpPr>
            <a:spLocks noChangeAspect="1"/>
          </p:cNvSpPr>
          <p:nvPr userDrawn="1"/>
        </p:nvSpPr>
        <p:spPr>
          <a:xfrm flipH="1">
            <a:off x="8763000" y="3429000"/>
            <a:ext cx="6858000" cy="6858000"/>
          </a:xfrm>
          <a:prstGeom prst="don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Slide Number Placeholder 3">
            <a:extLst>
              <a:ext uri="{FF2B5EF4-FFF2-40B4-BE49-F238E27FC236}">
                <a16:creationId xmlns:a16="http://schemas.microsoft.com/office/drawing/2014/main" id="{C316EEDB-2A03-4C03-A914-698540C6577E}"/>
              </a:ext>
            </a:extLst>
          </p:cNvPr>
          <p:cNvSpPr>
            <a:spLocks noGrp="1"/>
          </p:cNvSpPr>
          <p:nvPr>
            <p:ph type="sldNum" sz="quarter" idx="12"/>
          </p:nvPr>
        </p:nvSpPr>
        <p:spPr/>
        <p:txBody>
          <a:bodyPr/>
          <a:lstStyle/>
          <a:p>
            <a:fld id="{69896D59-9410-4943-B335-23143E066E33}" type="slidenum">
              <a:rPr lang="en-CA" smtClean="0"/>
              <a:t>‹#›</a:t>
            </a:fld>
            <a:endParaRPr lang="en-CA"/>
          </a:p>
        </p:txBody>
      </p:sp>
    </p:spTree>
    <p:extLst>
      <p:ext uri="{BB962C8B-B14F-4D97-AF65-F5344CB8AC3E}">
        <p14:creationId xmlns:p14="http://schemas.microsoft.com/office/powerpoint/2010/main" val="36315988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65" name="Title 1">
            <a:extLst>
              <a:ext uri="{FF2B5EF4-FFF2-40B4-BE49-F238E27FC236}">
                <a16:creationId xmlns:a16="http://schemas.microsoft.com/office/drawing/2014/main" id="{85861452-3004-46C5-8A7F-0D60B242EBDC}"/>
              </a:ext>
            </a:extLst>
          </p:cNvPr>
          <p:cNvSpPr>
            <a:spLocks noGrp="1"/>
          </p:cNvSpPr>
          <p:nvPr>
            <p:ph type="ctrTitle"/>
          </p:nvPr>
        </p:nvSpPr>
        <p:spPr>
          <a:xfrm>
            <a:off x="685800" y="685800"/>
            <a:ext cx="10817352" cy="2743200"/>
          </a:xfrm>
          <a:ln w="12700">
            <a:noFill/>
          </a:ln>
        </p:spPr>
        <p:txBody>
          <a:bodyPr lIns="0" tIns="0" rIns="0" bIns="0" anchor="b" anchorCtr="0"/>
          <a:lstStyle>
            <a:lvl1pPr algn="l">
              <a:lnSpc>
                <a:spcPct val="100000"/>
              </a:lnSpc>
              <a:spcBef>
                <a:spcPts val="600"/>
              </a:spcBef>
              <a:defRPr sz="6000">
                <a:solidFill>
                  <a:schemeClr val="bg1"/>
                </a:solidFill>
              </a:defRPr>
            </a:lvl1pPr>
          </a:lstStyle>
          <a:p>
            <a:r>
              <a:rPr lang="en-US" dirty="0"/>
              <a:t>Click to edit Master title style</a:t>
            </a:r>
            <a:endParaRPr lang="en-CA" dirty="0"/>
          </a:p>
        </p:txBody>
      </p:sp>
      <p:sp>
        <p:nvSpPr>
          <p:cNvPr id="64" name="Subtitle 2">
            <a:extLst>
              <a:ext uri="{FF2B5EF4-FFF2-40B4-BE49-F238E27FC236}">
                <a16:creationId xmlns:a16="http://schemas.microsoft.com/office/drawing/2014/main" id="{2FDAD418-2147-4F0B-B42D-5E6AFDBDB807}"/>
              </a:ext>
            </a:extLst>
          </p:cNvPr>
          <p:cNvSpPr>
            <a:spLocks noGrp="1"/>
          </p:cNvSpPr>
          <p:nvPr>
            <p:ph type="body" sz="quarter" idx="12"/>
          </p:nvPr>
        </p:nvSpPr>
        <p:spPr>
          <a:xfrm>
            <a:off x="685800" y="3749040"/>
            <a:ext cx="10817352" cy="1828800"/>
          </a:xfrm>
          <a:noFill/>
        </p:spPr>
        <p:txBody>
          <a:bodyPr lIns="0" tIns="0" rIns="0" bIns="0"/>
          <a:lstStyle>
            <a:lvl1pPr marL="0" indent="0" algn="l">
              <a:buNone/>
              <a:defRPr>
                <a:solidFill>
                  <a:schemeClr val="bg1"/>
                </a:solidFill>
              </a:defRPr>
            </a:lvl1pPr>
          </a:lstStyle>
          <a:p>
            <a:pPr lvl="0"/>
            <a:endParaRPr lang="en-CA" dirty="0"/>
          </a:p>
        </p:txBody>
      </p:sp>
      <p:sp>
        <p:nvSpPr>
          <p:cNvPr id="6" name="Circle: Hollow" descr="&quot;&quot;">
            <a:extLst>
              <a:ext uri="{FF2B5EF4-FFF2-40B4-BE49-F238E27FC236}">
                <a16:creationId xmlns:a16="http://schemas.microsoft.com/office/drawing/2014/main" id="{C2C79A44-6AC1-4E6E-8C73-3C7CD614307F}"/>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0" name="Slide Number Placeholder 3">
            <a:extLst>
              <a:ext uri="{FF2B5EF4-FFF2-40B4-BE49-F238E27FC236}">
                <a16:creationId xmlns:a16="http://schemas.microsoft.com/office/drawing/2014/main" id="{73603BB6-564D-4F74-BF55-59362DF3DC92}"/>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24234246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Title and Picture">
    <p:spTree>
      <p:nvGrpSpPr>
        <p:cNvPr id="1" name=""/>
        <p:cNvGrpSpPr/>
        <p:nvPr/>
      </p:nvGrpSpPr>
      <p:grpSpPr>
        <a:xfrm>
          <a:off x="0" y="0"/>
          <a:ext cx="0" cy="0"/>
          <a:chOff x="0" y="0"/>
          <a:chExt cx="0" cy="0"/>
        </a:xfrm>
      </p:grpSpPr>
      <p:sp>
        <p:nvSpPr>
          <p:cNvPr id="65" name="Title 1">
            <a:extLst>
              <a:ext uri="{FF2B5EF4-FFF2-40B4-BE49-F238E27FC236}">
                <a16:creationId xmlns:a16="http://schemas.microsoft.com/office/drawing/2014/main" id="{85861452-3004-46C5-8A7F-0D60B242EBDC}"/>
              </a:ext>
            </a:extLst>
          </p:cNvPr>
          <p:cNvSpPr>
            <a:spLocks noGrp="1"/>
          </p:cNvSpPr>
          <p:nvPr>
            <p:ph type="ctrTitle"/>
          </p:nvPr>
        </p:nvSpPr>
        <p:spPr>
          <a:xfrm>
            <a:off x="685799" y="685800"/>
            <a:ext cx="7799832" cy="2743200"/>
          </a:xfrm>
          <a:ln w="12700">
            <a:noFill/>
          </a:ln>
        </p:spPr>
        <p:txBody>
          <a:bodyPr lIns="0" tIns="0" rIns="0" bIns="0" anchor="b" anchorCtr="0"/>
          <a:lstStyle>
            <a:lvl1pPr algn="l">
              <a:lnSpc>
                <a:spcPct val="100000"/>
              </a:lnSpc>
              <a:spcBef>
                <a:spcPts val="600"/>
              </a:spcBef>
              <a:defRPr sz="6000">
                <a:solidFill>
                  <a:schemeClr val="bg1"/>
                </a:solidFill>
              </a:defRPr>
            </a:lvl1pPr>
          </a:lstStyle>
          <a:p>
            <a:r>
              <a:rPr lang="en-US" dirty="0"/>
              <a:t>Click to edit Master title style</a:t>
            </a:r>
            <a:endParaRPr lang="en-CA" dirty="0"/>
          </a:p>
        </p:txBody>
      </p:sp>
      <p:sp>
        <p:nvSpPr>
          <p:cNvPr id="3" name="Picture Placeholder 2">
            <a:extLst>
              <a:ext uri="{FF2B5EF4-FFF2-40B4-BE49-F238E27FC236}">
                <a16:creationId xmlns:a16="http://schemas.microsoft.com/office/drawing/2014/main" id="{03596A88-C1F6-4D8C-A28E-CC3E3D695430}"/>
              </a:ext>
            </a:extLst>
          </p:cNvPr>
          <p:cNvSpPr>
            <a:spLocks noGrp="1"/>
          </p:cNvSpPr>
          <p:nvPr>
            <p:ph type="pic" sz="quarter" idx="13"/>
          </p:nvPr>
        </p:nvSpPr>
        <p:spPr>
          <a:xfrm>
            <a:off x="8759952" y="685800"/>
            <a:ext cx="2743200" cy="2743200"/>
          </a:xfrm>
          <a:prstGeom prst="ellipse">
            <a:avLst/>
          </a:prstGeom>
          <a:ln w="38100">
            <a:solidFill>
              <a:schemeClr val="bg1"/>
            </a:solidFill>
          </a:ln>
        </p:spPr>
        <p:txBody>
          <a:bodyPr/>
          <a:lstStyle/>
          <a:p>
            <a:endParaRPr lang="en-CA" dirty="0"/>
          </a:p>
        </p:txBody>
      </p:sp>
      <p:sp>
        <p:nvSpPr>
          <p:cNvPr id="64" name="Subtitle 3">
            <a:extLst>
              <a:ext uri="{FF2B5EF4-FFF2-40B4-BE49-F238E27FC236}">
                <a16:creationId xmlns:a16="http://schemas.microsoft.com/office/drawing/2014/main" id="{2FDAD418-2147-4F0B-B42D-5E6AFDBDB807}"/>
              </a:ext>
            </a:extLst>
          </p:cNvPr>
          <p:cNvSpPr>
            <a:spLocks noGrp="1"/>
          </p:cNvSpPr>
          <p:nvPr>
            <p:ph type="body" sz="quarter" idx="12"/>
          </p:nvPr>
        </p:nvSpPr>
        <p:spPr>
          <a:xfrm>
            <a:off x="685800" y="3749040"/>
            <a:ext cx="10817352" cy="1828800"/>
          </a:xfrm>
          <a:noFill/>
        </p:spPr>
        <p:txBody>
          <a:bodyPr lIns="0" tIns="0" rIns="0" bIns="0"/>
          <a:lstStyle>
            <a:lvl1pPr marL="0" indent="0" algn="l">
              <a:buNone/>
              <a:defRPr>
                <a:solidFill>
                  <a:schemeClr val="bg1"/>
                </a:solidFill>
              </a:defRPr>
            </a:lvl1pPr>
          </a:lstStyle>
          <a:p>
            <a:pPr lvl="0"/>
            <a:endParaRPr lang="en-CA" dirty="0"/>
          </a:p>
        </p:txBody>
      </p:sp>
      <p:sp>
        <p:nvSpPr>
          <p:cNvPr id="6" name="Circle: Hollow" descr="&quot;&quot;">
            <a:extLst>
              <a:ext uri="{FF2B5EF4-FFF2-40B4-BE49-F238E27FC236}">
                <a16:creationId xmlns:a16="http://schemas.microsoft.com/office/drawing/2014/main" id="{C2C79A44-6AC1-4E6E-8C73-3C7CD614307F}"/>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0" name="Slide Number Placeholder 4">
            <a:extLst>
              <a:ext uri="{FF2B5EF4-FFF2-40B4-BE49-F238E27FC236}">
                <a16:creationId xmlns:a16="http://schemas.microsoft.com/office/drawing/2014/main" id="{73603BB6-564D-4F74-BF55-59362DF3DC92}"/>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8354470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673C-CD15-450D-9EB4-EAFFB3555186}"/>
              </a:ext>
            </a:extLst>
          </p:cNvPr>
          <p:cNvSpPr>
            <a:spLocks noGrp="1"/>
          </p:cNvSpPr>
          <p:nvPr>
            <p:ph type="title"/>
          </p:nvPr>
        </p:nvSpPr>
        <p:spPr/>
        <p:txBody>
          <a:bodyPr lIns="0" anchor="b" anchorCtr="0"/>
          <a:lstStyle>
            <a:lvl1pPr>
              <a:defRPr b="1">
                <a:solidFill>
                  <a:schemeClr val="bg1"/>
                </a:solidFill>
              </a:defRPr>
            </a:lvl1pPr>
          </a:lstStyle>
          <a:p>
            <a:endParaRPr lang="en-CA" dirty="0"/>
          </a:p>
        </p:txBody>
      </p:sp>
      <p:sp>
        <p:nvSpPr>
          <p:cNvPr id="3" name="Content Placeholder 2">
            <a:extLst>
              <a:ext uri="{FF2B5EF4-FFF2-40B4-BE49-F238E27FC236}">
                <a16:creationId xmlns:a16="http://schemas.microsoft.com/office/drawing/2014/main" id="{302FD765-38AD-4267-8D62-E4A0925E4A69}"/>
              </a:ext>
            </a:extLst>
          </p:cNvPr>
          <p:cNvSpPr>
            <a:spLocks noGrp="1"/>
          </p:cNvSpPr>
          <p:nvPr>
            <p:ph idx="1"/>
          </p:nvPr>
        </p:nvSpPr>
        <p:spPr>
          <a:xfrm>
            <a:off x="457199" y="1371599"/>
            <a:ext cx="11274551" cy="4480560"/>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vl5pPr>
              <a:lnSpc>
                <a:spcPct val="100000"/>
              </a:lnSpc>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Circle: Hollow" descr="&quot;&quot;">
            <a:extLst>
              <a:ext uri="{FF2B5EF4-FFF2-40B4-BE49-F238E27FC236}">
                <a16:creationId xmlns:a16="http://schemas.microsoft.com/office/drawing/2014/main" id="{6AD27026-48E5-4051-9950-3500EA1754A2}"/>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 name="Slide Number Placeholder 3">
            <a:extLst>
              <a:ext uri="{FF2B5EF4-FFF2-40B4-BE49-F238E27FC236}">
                <a16:creationId xmlns:a16="http://schemas.microsoft.com/office/drawing/2014/main" id="{0AF79B42-AD83-4B06-BE0B-5971A8942968}"/>
              </a:ext>
            </a:extLst>
          </p:cNvPr>
          <p:cNvSpPr>
            <a:spLocks noGrp="1"/>
          </p:cNvSpPr>
          <p:nvPr>
            <p:ph type="sldNum" sz="quarter" idx="12"/>
          </p:nvPr>
        </p:nvSpPr>
        <p:spPr/>
        <p:txBody>
          <a:bodyPr/>
          <a:lstStyle>
            <a:lvl1pPr>
              <a:defRPr>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25784749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id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673C-CD15-450D-9EB4-EAFFB3555186}"/>
              </a:ext>
            </a:extLst>
          </p:cNvPr>
          <p:cNvSpPr>
            <a:spLocks noGrp="1"/>
          </p:cNvSpPr>
          <p:nvPr>
            <p:ph type="title"/>
          </p:nvPr>
        </p:nvSpPr>
        <p:spPr>
          <a:xfrm>
            <a:off x="457200" y="457198"/>
            <a:ext cx="3566160" cy="5394960"/>
          </a:xfrm>
        </p:spPr>
        <p:txBody>
          <a:bodyPr lIns="0" anchor="ctr" anchorCtr="0"/>
          <a:lstStyle>
            <a:lvl1pPr>
              <a:defRPr b="1">
                <a:solidFill>
                  <a:schemeClr val="bg1"/>
                </a:solidFill>
              </a:defRPr>
            </a:lvl1pPr>
          </a:lstStyle>
          <a:p>
            <a:endParaRPr lang="en-CA" dirty="0"/>
          </a:p>
        </p:txBody>
      </p:sp>
      <p:sp>
        <p:nvSpPr>
          <p:cNvPr id="3" name="Content Placeholder 2">
            <a:extLst>
              <a:ext uri="{FF2B5EF4-FFF2-40B4-BE49-F238E27FC236}">
                <a16:creationId xmlns:a16="http://schemas.microsoft.com/office/drawing/2014/main" id="{302FD765-38AD-4267-8D62-E4A0925E4A69}"/>
              </a:ext>
            </a:extLst>
          </p:cNvPr>
          <p:cNvSpPr>
            <a:spLocks noGrp="1"/>
          </p:cNvSpPr>
          <p:nvPr>
            <p:ph idx="1"/>
          </p:nvPr>
        </p:nvSpPr>
        <p:spPr>
          <a:xfrm>
            <a:off x="4325110" y="457199"/>
            <a:ext cx="7406640" cy="5394960"/>
          </a:xfrm>
        </p:spPr>
        <p:txBody>
          <a:bodyPr lIns="0" anchor="ctr" anchorCtr="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vl5pPr>
              <a:lnSpc>
                <a:spcPct val="100000"/>
              </a:lnSpc>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Circle: Hollow" descr="&quot;&quot;">
            <a:extLst>
              <a:ext uri="{FF2B5EF4-FFF2-40B4-BE49-F238E27FC236}">
                <a16:creationId xmlns:a16="http://schemas.microsoft.com/office/drawing/2014/main" id="{AE74B84A-7857-443E-89A1-BE00BF0DC788}"/>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 name="Slide Number Placeholder 3">
            <a:extLst>
              <a:ext uri="{FF2B5EF4-FFF2-40B4-BE49-F238E27FC236}">
                <a16:creationId xmlns:a16="http://schemas.microsoft.com/office/drawing/2014/main" id="{0AF79B42-AD83-4B06-BE0B-5971A8942968}"/>
              </a:ext>
            </a:extLst>
          </p:cNvPr>
          <p:cNvSpPr>
            <a:spLocks noGrp="1"/>
          </p:cNvSpPr>
          <p:nvPr>
            <p:ph type="sldNum" sz="quarter" idx="12"/>
          </p:nvPr>
        </p:nvSpPr>
        <p:spPr/>
        <p:txBody>
          <a:bodyPr/>
          <a:lstStyle>
            <a:lvl1pPr>
              <a:defRPr>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9314913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and Picture Lar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a:xfrm>
            <a:off x="457200" y="457200"/>
            <a:ext cx="7406640" cy="640080"/>
          </a:xfrm>
        </p:spPr>
        <p:txBody>
          <a:bodyPr lIns="0"/>
          <a:lstStyle>
            <a:lvl1pPr>
              <a:defRPr>
                <a:solidFill>
                  <a:schemeClr val="bg1"/>
                </a:solidFill>
              </a:defRPr>
            </a:lvl1pPr>
          </a:lstStyle>
          <a:p>
            <a:r>
              <a:rPr lang="en-US" dirty="0"/>
              <a:t>Click to edit Master title style</a:t>
            </a:r>
            <a:endParaRPr lang="en-CA" dirty="0"/>
          </a:p>
        </p:txBody>
      </p:sp>
      <p:sp>
        <p:nvSpPr>
          <p:cNvPr id="34" name="Text Placeholder 2">
            <a:extLst>
              <a:ext uri="{FF2B5EF4-FFF2-40B4-BE49-F238E27FC236}">
                <a16:creationId xmlns:a16="http://schemas.microsoft.com/office/drawing/2014/main" id="{E037FE79-3BEE-47D6-A55E-ADB04BD06610}"/>
              </a:ext>
            </a:extLst>
          </p:cNvPr>
          <p:cNvSpPr>
            <a:spLocks noGrp="1"/>
          </p:cNvSpPr>
          <p:nvPr>
            <p:ph type="body" sz="quarter" idx="12"/>
          </p:nvPr>
        </p:nvSpPr>
        <p:spPr>
          <a:xfrm>
            <a:off x="457200" y="1371600"/>
            <a:ext cx="7406640" cy="448056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8" name="Picture Placeholder 3">
            <a:extLst>
              <a:ext uri="{FF2B5EF4-FFF2-40B4-BE49-F238E27FC236}">
                <a16:creationId xmlns:a16="http://schemas.microsoft.com/office/drawing/2014/main" id="{A5A8F1DE-7177-4F51-9A99-751FBCE7F5AF}"/>
              </a:ext>
            </a:extLst>
          </p:cNvPr>
          <p:cNvSpPr>
            <a:spLocks noGrp="1"/>
          </p:cNvSpPr>
          <p:nvPr>
            <p:ph type="pic" sz="quarter" idx="11"/>
          </p:nvPr>
        </p:nvSpPr>
        <p:spPr>
          <a:xfrm>
            <a:off x="8177784" y="0"/>
            <a:ext cx="4014216" cy="6858000"/>
          </a:xfrm>
          <a:custGeom>
            <a:avLst/>
            <a:gdLst>
              <a:gd name="connsiteX0" fmla="*/ 1205001 w 5946648"/>
              <a:gd name="connsiteY0" fmla="*/ 0 h 6858000"/>
              <a:gd name="connsiteX1" fmla="*/ 5946648 w 5946648"/>
              <a:gd name="connsiteY1" fmla="*/ 0 h 6858000"/>
              <a:gd name="connsiteX2" fmla="*/ 5946648 w 5946648"/>
              <a:gd name="connsiteY2" fmla="*/ 6858000 h 6858000"/>
              <a:gd name="connsiteX3" fmla="*/ 1205001 w 5946648"/>
              <a:gd name="connsiteY3" fmla="*/ 6858000 h 6858000"/>
              <a:gd name="connsiteX4" fmla="*/ 1089954 w 5946648"/>
              <a:gd name="connsiteY4" fmla="*/ 6711601 h 6858000"/>
              <a:gd name="connsiteX5" fmla="*/ 0 w 5946648"/>
              <a:gd name="connsiteY5" fmla="*/ 3429000 h 6858000"/>
              <a:gd name="connsiteX6" fmla="*/ 1089954 w 5946648"/>
              <a:gd name="connsiteY6" fmla="*/ 1464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46648" h="6858000">
                <a:moveTo>
                  <a:pt x="1205001" y="0"/>
                </a:moveTo>
                <a:lnTo>
                  <a:pt x="5946648" y="0"/>
                </a:lnTo>
                <a:lnTo>
                  <a:pt x="5946648" y="6858000"/>
                </a:lnTo>
                <a:lnTo>
                  <a:pt x="1205001" y="6858000"/>
                </a:lnTo>
                <a:lnTo>
                  <a:pt x="1089954" y="6711601"/>
                </a:lnTo>
                <a:cubicBezTo>
                  <a:pt x="405393" y="5796235"/>
                  <a:pt x="0" y="4659960"/>
                  <a:pt x="0" y="3429000"/>
                </a:cubicBezTo>
                <a:cubicBezTo>
                  <a:pt x="0" y="2198040"/>
                  <a:pt x="405393" y="1061765"/>
                  <a:pt x="1089954" y="146400"/>
                </a:cubicBezTo>
                <a:close/>
              </a:path>
            </a:pathLst>
          </a:custGeom>
        </p:spPr>
        <p:txBody>
          <a:bodyPr wrap="square">
            <a:noAutofit/>
          </a:bodyPr>
          <a:lstStyle/>
          <a:p>
            <a:endParaRPr lang="en-CA"/>
          </a:p>
        </p:txBody>
      </p:sp>
      <p:sp>
        <p:nvSpPr>
          <p:cNvPr id="3" name="Slide Number Placeholder 4">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19832047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and Picture Smal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a:xfrm>
            <a:off x="457200" y="457200"/>
            <a:ext cx="11274550" cy="640080"/>
          </a:xfrm>
        </p:spPr>
        <p:txBody>
          <a:bodyPr lIns="0"/>
          <a:lstStyle>
            <a:lvl1pPr>
              <a:defRPr>
                <a:solidFill>
                  <a:schemeClr val="bg1"/>
                </a:solidFill>
              </a:defRPr>
            </a:lvl1pPr>
          </a:lstStyle>
          <a:p>
            <a:r>
              <a:rPr lang="en-US" dirty="0"/>
              <a:t>Click to edit Master title style</a:t>
            </a:r>
            <a:endParaRPr lang="en-CA" dirty="0"/>
          </a:p>
        </p:txBody>
      </p:sp>
      <p:sp>
        <p:nvSpPr>
          <p:cNvPr id="34" name="Text Placeholder 2">
            <a:extLst>
              <a:ext uri="{FF2B5EF4-FFF2-40B4-BE49-F238E27FC236}">
                <a16:creationId xmlns:a16="http://schemas.microsoft.com/office/drawing/2014/main" id="{E037FE79-3BEE-47D6-A55E-ADB04BD06610}"/>
              </a:ext>
            </a:extLst>
          </p:cNvPr>
          <p:cNvSpPr>
            <a:spLocks noGrp="1"/>
          </p:cNvSpPr>
          <p:nvPr>
            <p:ph type="body" sz="quarter" idx="12"/>
          </p:nvPr>
        </p:nvSpPr>
        <p:spPr>
          <a:xfrm>
            <a:off x="457198" y="1371600"/>
            <a:ext cx="6492240" cy="448056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Picture Placeholder 3">
            <a:extLst>
              <a:ext uri="{FF2B5EF4-FFF2-40B4-BE49-F238E27FC236}">
                <a16:creationId xmlns:a16="http://schemas.microsoft.com/office/drawing/2014/main" id="{71B5E204-5B26-46F1-9517-B78EDE7F28FD}"/>
              </a:ext>
            </a:extLst>
          </p:cNvPr>
          <p:cNvSpPr>
            <a:spLocks noGrp="1" noChangeAspect="1"/>
          </p:cNvSpPr>
          <p:nvPr>
            <p:ph type="pic" sz="quarter" idx="13"/>
          </p:nvPr>
        </p:nvSpPr>
        <p:spPr>
          <a:xfrm>
            <a:off x="7251190" y="1371600"/>
            <a:ext cx="4480560" cy="4480560"/>
          </a:xfrm>
          <a:prstGeom prst="ellipse">
            <a:avLst/>
          </a:prstGeom>
          <a:ln w="38100">
            <a:solidFill>
              <a:schemeClr val="bg1"/>
            </a:solidFill>
          </a:ln>
        </p:spPr>
        <p:txBody>
          <a:bodyPr/>
          <a:lstStyle/>
          <a:p>
            <a:endParaRPr lang="en-CA"/>
          </a:p>
        </p:txBody>
      </p:sp>
      <p:sp>
        <p:nvSpPr>
          <p:cNvPr id="7" name="Circle: Hollow" descr="&quot;&quot;">
            <a:extLst>
              <a:ext uri="{FF2B5EF4-FFF2-40B4-BE49-F238E27FC236}">
                <a16:creationId xmlns:a16="http://schemas.microsoft.com/office/drawing/2014/main" id="{9E908F32-2005-455C-9B21-4AD3EC1FC754}"/>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 name="Slide Number Placeholder 4">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lvl1pPr>
              <a:defRPr>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1074291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and Picture">
    <p:spTree>
      <p:nvGrpSpPr>
        <p:cNvPr id="1" name=""/>
        <p:cNvGrpSpPr/>
        <p:nvPr/>
      </p:nvGrpSpPr>
      <p:grpSpPr>
        <a:xfrm>
          <a:off x="0" y="0"/>
          <a:ext cx="0" cy="0"/>
          <a:chOff x="0" y="0"/>
          <a:chExt cx="0" cy="0"/>
        </a:xfrm>
      </p:grpSpPr>
      <p:sp>
        <p:nvSpPr>
          <p:cNvPr id="65" name="Title 1">
            <a:extLst>
              <a:ext uri="{FF2B5EF4-FFF2-40B4-BE49-F238E27FC236}">
                <a16:creationId xmlns:a16="http://schemas.microsoft.com/office/drawing/2014/main" id="{85861452-3004-46C5-8A7F-0D60B242EBDC}"/>
              </a:ext>
            </a:extLst>
          </p:cNvPr>
          <p:cNvSpPr>
            <a:spLocks noGrp="1"/>
          </p:cNvSpPr>
          <p:nvPr>
            <p:ph type="ctrTitle"/>
          </p:nvPr>
        </p:nvSpPr>
        <p:spPr>
          <a:xfrm>
            <a:off x="685799" y="685800"/>
            <a:ext cx="7799832" cy="2743200"/>
          </a:xfrm>
          <a:ln w="12700">
            <a:noFill/>
          </a:ln>
        </p:spPr>
        <p:txBody>
          <a:bodyPr lIns="0" tIns="0" rIns="0" bIns="0" anchor="b" anchorCtr="0"/>
          <a:lstStyle>
            <a:lvl1pPr algn="l">
              <a:lnSpc>
                <a:spcPct val="100000"/>
              </a:lnSpc>
              <a:spcBef>
                <a:spcPts val="600"/>
              </a:spcBef>
              <a:defRPr sz="6000">
                <a:solidFill>
                  <a:schemeClr val="tx2"/>
                </a:solidFill>
              </a:defRPr>
            </a:lvl1pPr>
          </a:lstStyle>
          <a:p>
            <a:r>
              <a:rPr lang="en-US" dirty="0"/>
              <a:t>Click to edit Master title style</a:t>
            </a:r>
            <a:endParaRPr lang="en-CA" dirty="0"/>
          </a:p>
        </p:txBody>
      </p:sp>
      <p:sp>
        <p:nvSpPr>
          <p:cNvPr id="3" name="Picture Placeholder 2">
            <a:extLst>
              <a:ext uri="{FF2B5EF4-FFF2-40B4-BE49-F238E27FC236}">
                <a16:creationId xmlns:a16="http://schemas.microsoft.com/office/drawing/2014/main" id="{03596A88-C1F6-4D8C-A28E-CC3E3D695430}"/>
              </a:ext>
            </a:extLst>
          </p:cNvPr>
          <p:cNvSpPr>
            <a:spLocks noGrp="1"/>
          </p:cNvSpPr>
          <p:nvPr>
            <p:ph type="pic" sz="quarter" idx="13"/>
          </p:nvPr>
        </p:nvSpPr>
        <p:spPr>
          <a:xfrm>
            <a:off x="8759952" y="685800"/>
            <a:ext cx="2743200" cy="2743200"/>
          </a:xfrm>
          <a:prstGeom prst="ellipse">
            <a:avLst/>
          </a:prstGeom>
          <a:ln w="38100">
            <a:solidFill>
              <a:schemeClr val="tx2"/>
            </a:solidFill>
          </a:ln>
        </p:spPr>
        <p:txBody>
          <a:bodyPr/>
          <a:lstStyle/>
          <a:p>
            <a:endParaRPr lang="en-CA"/>
          </a:p>
        </p:txBody>
      </p:sp>
      <p:sp>
        <p:nvSpPr>
          <p:cNvPr id="64" name="Subtitle 3">
            <a:extLst>
              <a:ext uri="{FF2B5EF4-FFF2-40B4-BE49-F238E27FC236}">
                <a16:creationId xmlns:a16="http://schemas.microsoft.com/office/drawing/2014/main" id="{2FDAD418-2147-4F0B-B42D-5E6AFDBDB807}"/>
              </a:ext>
            </a:extLst>
          </p:cNvPr>
          <p:cNvSpPr>
            <a:spLocks noGrp="1"/>
          </p:cNvSpPr>
          <p:nvPr>
            <p:ph type="body" sz="quarter" idx="12"/>
          </p:nvPr>
        </p:nvSpPr>
        <p:spPr>
          <a:xfrm>
            <a:off x="685800" y="3749040"/>
            <a:ext cx="10817352" cy="1828800"/>
          </a:xfrm>
          <a:noFill/>
        </p:spPr>
        <p:txBody>
          <a:bodyPr lIns="0" tIns="0" rIns="0" bIns="0"/>
          <a:lstStyle>
            <a:lvl1pPr marL="0" indent="0" algn="l">
              <a:buNone/>
              <a:defRPr>
                <a:solidFill>
                  <a:schemeClr val="tx1"/>
                </a:solidFill>
              </a:defRPr>
            </a:lvl1pPr>
          </a:lstStyle>
          <a:p>
            <a:pPr lvl="0"/>
            <a:endParaRPr lang="en-CA" dirty="0"/>
          </a:p>
        </p:txBody>
      </p:sp>
      <p:sp>
        <p:nvSpPr>
          <p:cNvPr id="6" name="Circle: Hollow" descr="&quot;&quot;">
            <a:extLst>
              <a:ext uri="{FF2B5EF4-FFF2-40B4-BE49-F238E27FC236}">
                <a16:creationId xmlns:a16="http://schemas.microsoft.com/office/drawing/2014/main" id="{C2C79A44-6AC1-4E6E-8C73-3C7CD614307F}"/>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0" name="Slide Number Placeholder 4">
            <a:extLst>
              <a:ext uri="{FF2B5EF4-FFF2-40B4-BE49-F238E27FC236}">
                <a16:creationId xmlns:a16="http://schemas.microsoft.com/office/drawing/2014/main" id="{73603BB6-564D-4F74-BF55-59362DF3DC92}"/>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15611137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a:solidFill>
                  <a:schemeClr val="bg1"/>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AC375BDA-ADF9-419F-8668-149FE71780A5}"/>
              </a:ext>
            </a:extLst>
          </p:cNvPr>
          <p:cNvSpPr>
            <a:spLocks noGrp="1"/>
          </p:cNvSpPr>
          <p:nvPr>
            <p:ph sz="half" idx="1"/>
          </p:nvPr>
        </p:nvSpPr>
        <p:spPr>
          <a:xfrm>
            <a:off x="457199" y="1371599"/>
            <a:ext cx="5486400" cy="4480560"/>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vl5pPr>
              <a:lnSpc>
                <a:spcPct val="100000"/>
              </a:lnSpc>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a:extLst>
              <a:ext uri="{FF2B5EF4-FFF2-40B4-BE49-F238E27FC236}">
                <a16:creationId xmlns:a16="http://schemas.microsoft.com/office/drawing/2014/main" id="{2462997F-1270-4692-A363-13DC6ACC9977}"/>
              </a:ext>
            </a:extLst>
          </p:cNvPr>
          <p:cNvSpPr>
            <a:spLocks noGrp="1"/>
          </p:cNvSpPr>
          <p:nvPr>
            <p:ph sz="half" idx="2"/>
          </p:nvPr>
        </p:nvSpPr>
        <p:spPr>
          <a:xfrm>
            <a:off x="6248403" y="1371600"/>
            <a:ext cx="5486400" cy="4480560"/>
          </a:xfrm>
        </p:spPr>
        <p:txBody>
          <a:bodyPr/>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vl5pPr>
              <a:lnSpc>
                <a:spcPct val="100000"/>
              </a:lnSpc>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8" name="Circle: Hollow" descr="&quot;&quot;">
            <a:extLst>
              <a:ext uri="{FF2B5EF4-FFF2-40B4-BE49-F238E27FC236}">
                <a16:creationId xmlns:a16="http://schemas.microsoft.com/office/drawing/2014/main" id="{A7D77631-172E-4F28-8215-D4A4AE27ABB1}"/>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4">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2669908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b="1">
                <a:solidFill>
                  <a:schemeClr val="bg1"/>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AC375BDA-ADF9-419F-8668-149FE71780A5}"/>
              </a:ext>
            </a:extLst>
          </p:cNvPr>
          <p:cNvSpPr>
            <a:spLocks noGrp="1"/>
          </p:cNvSpPr>
          <p:nvPr>
            <p:ph sz="half" idx="1"/>
          </p:nvPr>
        </p:nvSpPr>
        <p:spPr>
          <a:xfrm>
            <a:off x="457199" y="1371599"/>
            <a:ext cx="3566160" cy="4480560"/>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2462997F-1270-4692-A363-13DC6ACC9977}"/>
              </a:ext>
            </a:extLst>
          </p:cNvPr>
          <p:cNvSpPr>
            <a:spLocks noGrp="1"/>
          </p:cNvSpPr>
          <p:nvPr>
            <p:ph sz="half" idx="2"/>
          </p:nvPr>
        </p:nvSpPr>
        <p:spPr>
          <a:xfrm>
            <a:off x="4312920" y="1371599"/>
            <a:ext cx="3566160" cy="4480560"/>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4">
            <a:extLst>
              <a:ext uri="{FF2B5EF4-FFF2-40B4-BE49-F238E27FC236}">
                <a16:creationId xmlns:a16="http://schemas.microsoft.com/office/drawing/2014/main" id="{22843162-9A7D-4104-A638-F75B7D08C4C8}"/>
              </a:ext>
            </a:extLst>
          </p:cNvPr>
          <p:cNvSpPr>
            <a:spLocks noGrp="1"/>
          </p:cNvSpPr>
          <p:nvPr>
            <p:ph sz="half" idx="13"/>
          </p:nvPr>
        </p:nvSpPr>
        <p:spPr>
          <a:xfrm>
            <a:off x="8168641" y="1371600"/>
            <a:ext cx="3566160" cy="4480560"/>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Circle: Hollow" descr="&quot;&quot;">
            <a:extLst>
              <a:ext uri="{FF2B5EF4-FFF2-40B4-BE49-F238E27FC236}">
                <a16:creationId xmlns:a16="http://schemas.microsoft.com/office/drawing/2014/main" id="{ABDAE388-F328-4F38-85C7-E172F82AE06F}"/>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5">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2540786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ontent and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b="1">
                <a:solidFill>
                  <a:schemeClr val="bg1"/>
                </a:solidFill>
              </a:defRPr>
            </a:lvl1pPr>
          </a:lstStyle>
          <a:p>
            <a:r>
              <a:rPr lang="en-US" dirty="0"/>
              <a:t>Click to edit Master title style</a:t>
            </a:r>
            <a:endParaRPr lang="en-CA" dirty="0"/>
          </a:p>
        </p:txBody>
      </p:sp>
      <p:sp>
        <p:nvSpPr>
          <p:cNvPr id="9" name="Picture Placeholder 2">
            <a:extLst>
              <a:ext uri="{FF2B5EF4-FFF2-40B4-BE49-F238E27FC236}">
                <a16:creationId xmlns:a16="http://schemas.microsoft.com/office/drawing/2014/main" id="{8248266B-E02B-4176-A0F8-A6D365653922}"/>
              </a:ext>
            </a:extLst>
          </p:cNvPr>
          <p:cNvSpPr>
            <a:spLocks noGrp="1" noChangeAspect="1"/>
          </p:cNvSpPr>
          <p:nvPr>
            <p:ph type="pic" sz="quarter" idx="14"/>
          </p:nvPr>
        </p:nvSpPr>
        <p:spPr>
          <a:xfrm>
            <a:off x="1325879" y="1371599"/>
            <a:ext cx="1828800" cy="1828800"/>
          </a:xfrm>
          <a:prstGeom prst="ellipse">
            <a:avLst/>
          </a:prstGeom>
          <a:ln w="38100">
            <a:solidFill>
              <a:schemeClr val="bg1"/>
            </a:solidFill>
          </a:ln>
        </p:spPr>
        <p:txBody>
          <a:bodyPr/>
          <a:lstStyle/>
          <a:p>
            <a:endParaRPr lang="en-CA" dirty="0"/>
          </a:p>
        </p:txBody>
      </p:sp>
      <p:sp>
        <p:nvSpPr>
          <p:cNvPr id="3" name="Content Placeholder 3">
            <a:extLst>
              <a:ext uri="{FF2B5EF4-FFF2-40B4-BE49-F238E27FC236}">
                <a16:creationId xmlns:a16="http://schemas.microsoft.com/office/drawing/2014/main" id="{AC375BDA-ADF9-419F-8668-149FE71780A5}"/>
              </a:ext>
            </a:extLst>
          </p:cNvPr>
          <p:cNvSpPr>
            <a:spLocks noGrp="1"/>
          </p:cNvSpPr>
          <p:nvPr>
            <p:ph sz="half" idx="1"/>
          </p:nvPr>
        </p:nvSpPr>
        <p:spPr>
          <a:xfrm>
            <a:off x="457199" y="3429000"/>
            <a:ext cx="3566160" cy="2423159"/>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Picture Placeholder 4">
            <a:extLst>
              <a:ext uri="{FF2B5EF4-FFF2-40B4-BE49-F238E27FC236}">
                <a16:creationId xmlns:a16="http://schemas.microsoft.com/office/drawing/2014/main" id="{5CDCFF18-7B9D-42D9-BE86-D2EDB84D8FBA}"/>
              </a:ext>
            </a:extLst>
          </p:cNvPr>
          <p:cNvSpPr>
            <a:spLocks noGrp="1" noChangeAspect="1"/>
          </p:cNvSpPr>
          <p:nvPr>
            <p:ph type="pic" sz="quarter" idx="15"/>
          </p:nvPr>
        </p:nvSpPr>
        <p:spPr>
          <a:xfrm>
            <a:off x="5181600" y="1371600"/>
            <a:ext cx="1828800" cy="1828800"/>
          </a:xfrm>
          <a:prstGeom prst="ellipse">
            <a:avLst/>
          </a:prstGeom>
          <a:ln w="38100">
            <a:solidFill>
              <a:schemeClr val="bg1"/>
            </a:solidFill>
          </a:ln>
        </p:spPr>
        <p:txBody>
          <a:bodyPr/>
          <a:lstStyle/>
          <a:p>
            <a:endParaRPr lang="en-CA" dirty="0"/>
          </a:p>
        </p:txBody>
      </p:sp>
      <p:sp>
        <p:nvSpPr>
          <p:cNvPr id="4" name="Content Placeholder 5">
            <a:extLst>
              <a:ext uri="{FF2B5EF4-FFF2-40B4-BE49-F238E27FC236}">
                <a16:creationId xmlns:a16="http://schemas.microsoft.com/office/drawing/2014/main" id="{2462997F-1270-4692-A363-13DC6ACC9977}"/>
              </a:ext>
            </a:extLst>
          </p:cNvPr>
          <p:cNvSpPr>
            <a:spLocks noGrp="1"/>
          </p:cNvSpPr>
          <p:nvPr>
            <p:ph sz="half" idx="2"/>
          </p:nvPr>
        </p:nvSpPr>
        <p:spPr>
          <a:xfrm>
            <a:off x="4312920" y="3428999"/>
            <a:ext cx="3566160" cy="2423160"/>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Picture Placeholder 6">
            <a:extLst>
              <a:ext uri="{FF2B5EF4-FFF2-40B4-BE49-F238E27FC236}">
                <a16:creationId xmlns:a16="http://schemas.microsoft.com/office/drawing/2014/main" id="{F46D5F1A-00B6-418E-9E1D-2F7DB70A57C3}"/>
              </a:ext>
            </a:extLst>
          </p:cNvPr>
          <p:cNvSpPr>
            <a:spLocks noGrp="1" noChangeAspect="1"/>
          </p:cNvSpPr>
          <p:nvPr>
            <p:ph type="pic" sz="quarter" idx="16"/>
          </p:nvPr>
        </p:nvSpPr>
        <p:spPr>
          <a:xfrm>
            <a:off x="9037321" y="1371597"/>
            <a:ext cx="1828800" cy="1828800"/>
          </a:xfrm>
          <a:prstGeom prst="ellipse">
            <a:avLst/>
          </a:prstGeom>
          <a:ln w="38100">
            <a:solidFill>
              <a:schemeClr val="bg1"/>
            </a:solidFill>
          </a:ln>
        </p:spPr>
        <p:txBody>
          <a:bodyPr/>
          <a:lstStyle/>
          <a:p>
            <a:endParaRPr lang="en-CA" dirty="0"/>
          </a:p>
        </p:txBody>
      </p:sp>
      <p:sp>
        <p:nvSpPr>
          <p:cNvPr id="8" name="Content Placeholder 7">
            <a:extLst>
              <a:ext uri="{FF2B5EF4-FFF2-40B4-BE49-F238E27FC236}">
                <a16:creationId xmlns:a16="http://schemas.microsoft.com/office/drawing/2014/main" id="{22843162-9A7D-4104-A638-F75B7D08C4C8}"/>
              </a:ext>
            </a:extLst>
          </p:cNvPr>
          <p:cNvSpPr>
            <a:spLocks noGrp="1"/>
          </p:cNvSpPr>
          <p:nvPr>
            <p:ph sz="half" idx="13"/>
          </p:nvPr>
        </p:nvSpPr>
        <p:spPr>
          <a:xfrm>
            <a:off x="8168641" y="3428998"/>
            <a:ext cx="3566160" cy="2423161"/>
          </a:xfrm>
        </p:spPr>
        <p:txBody>
          <a:bodyPr lIns="0"/>
          <a:lstStyle>
            <a:lvl1pPr>
              <a:lnSpc>
                <a:spcPct val="100000"/>
              </a:lnSpc>
              <a:defRPr>
                <a:solidFill>
                  <a:schemeClr val="bg1"/>
                </a:solidFill>
              </a:defRPr>
            </a:lvl1pPr>
            <a:lvl2pPr>
              <a:lnSpc>
                <a:spcPct val="100000"/>
              </a:lnSpc>
              <a:defRPr>
                <a:solidFill>
                  <a:schemeClr val="bg1"/>
                </a:solidFill>
              </a:defRPr>
            </a:lvl2pPr>
            <a:lvl3pPr>
              <a:lnSpc>
                <a:spcPct val="100000"/>
              </a:lnSpc>
              <a:defRPr>
                <a:solidFill>
                  <a:schemeClr val="bg1"/>
                </a:solidFill>
              </a:defRPr>
            </a:lvl3pPr>
            <a:lvl4pPr>
              <a:lnSpc>
                <a:spcPct val="100000"/>
              </a:lnSpc>
              <a:defRPr>
                <a:solidFill>
                  <a:schemeClr val="bg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Circle: Hollow" descr="&quot;&quot;">
            <a:extLst>
              <a:ext uri="{FF2B5EF4-FFF2-40B4-BE49-F238E27FC236}">
                <a16:creationId xmlns:a16="http://schemas.microsoft.com/office/drawing/2014/main" id="{C46C9E37-FD09-4373-B74E-C96AE7B90A56}"/>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8">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16433864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p:txBody>
          <a:bodyPr lIns="0"/>
          <a:lstStyle>
            <a:lvl1pPr>
              <a:defRPr>
                <a:solidFill>
                  <a:schemeClr val="bg1"/>
                </a:solidFill>
              </a:defRPr>
            </a:lvl1pPr>
          </a:lstStyle>
          <a:p>
            <a:r>
              <a:rPr lang="en-US" dirty="0"/>
              <a:t>Click to edit Master title style</a:t>
            </a:r>
            <a:endParaRPr lang="en-CA" dirty="0"/>
          </a:p>
        </p:txBody>
      </p:sp>
      <p:sp>
        <p:nvSpPr>
          <p:cNvPr id="6" name="Circle: Hollow" descr="&quot;&quot;">
            <a:extLst>
              <a:ext uri="{FF2B5EF4-FFF2-40B4-BE49-F238E27FC236}">
                <a16:creationId xmlns:a16="http://schemas.microsoft.com/office/drawing/2014/main" id="{22C8B32A-828A-4344-8335-F5D3F2423136}"/>
              </a:ext>
            </a:extLst>
          </p:cNvPr>
          <p:cNvSpPr/>
          <p:nvPr userDrawn="1"/>
        </p:nvSpPr>
        <p:spPr>
          <a:xfrm>
            <a:off x="11049000" y="5715000"/>
            <a:ext cx="2286000" cy="2286000"/>
          </a:xfrm>
          <a:prstGeom prst="donut">
            <a:avLst>
              <a:gd name="adj" fmla="val 3021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 name="Slide Number Placeholder 2">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lvl1pPr>
              <a:defRPr>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1122752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673C-CD15-450D-9EB4-EAFFB3555186}"/>
              </a:ext>
            </a:extLst>
          </p:cNvPr>
          <p:cNvSpPr>
            <a:spLocks noGrp="1"/>
          </p:cNvSpPr>
          <p:nvPr>
            <p:ph type="title"/>
          </p:nvPr>
        </p:nvSpPr>
        <p:spPr/>
        <p:txBody>
          <a:bodyPr lIns="0" anchor="b" anchorCtr="0"/>
          <a:lstStyle>
            <a:lvl1pPr>
              <a:defRPr b="1">
                <a:solidFill>
                  <a:schemeClr val="tx2"/>
                </a:solidFill>
              </a:defRPr>
            </a:lvl1pPr>
          </a:lstStyle>
          <a:p>
            <a:endParaRPr lang="en-CA" dirty="0"/>
          </a:p>
        </p:txBody>
      </p:sp>
      <p:sp>
        <p:nvSpPr>
          <p:cNvPr id="3" name="Content Placeholder 2">
            <a:extLst>
              <a:ext uri="{FF2B5EF4-FFF2-40B4-BE49-F238E27FC236}">
                <a16:creationId xmlns:a16="http://schemas.microsoft.com/office/drawing/2014/main" id="{302FD765-38AD-4267-8D62-E4A0925E4A69}"/>
              </a:ext>
            </a:extLst>
          </p:cNvPr>
          <p:cNvSpPr>
            <a:spLocks noGrp="1"/>
          </p:cNvSpPr>
          <p:nvPr>
            <p:ph idx="1"/>
          </p:nvPr>
        </p:nvSpPr>
        <p:spPr>
          <a:xfrm>
            <a:off x="457199" y="1371599"/>
            <a:ext cx="11274551"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Circle: Hollow" descr="&quot;&quot;">
            <a:extLst>
              <a:ext uri="{FF2B5EF4-FFF2-40B4-BE49-F238E27FC236}">
                <a16:creationId xmlns:a16="http://schemas.microsoft.com/office/drawing/2014/main" id="{6AD27026-48E5-4051-9950-3500EA1754A2}"/>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 name="Slide Number Placeholder 3">
            <a:extLst>
              <a:ext uri="{FF2B5EF4-FFF2-40B4-BE49-F238E27FC236}">
                <a16:creationId xmlns:a16="http://schemas.microsoft.com/office/drawing/2014/main" id="{0AF79B42-AD83-4B06-BE0B-5971A8942968}"/>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4135731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id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673C-CD15-450D-9EB4-EAFFB3555186}"/>
              </a:ext>
            </a:extLst>
          </p:cNvPr>
          <p:cNvSpPr>
            <a:spLocks noGrp="1"/>
          </p:cNvSpPr>
          <p:nvPr>
            <p:ph type="title"/>
          </p:nvPr>
        </p:nvSpPr>
        <p:spPr>
          <a:xfrm>
            <a:off x="457200" y="457198"/>
            <a:ext cx="3566160" cy="5394960"/>
          </a:xfrm>
        </p:spPr>
        <p:txBody>
          <a:bodyPr lIns="0" anchor="ctr" anchorCtr="0"/>
          <a:lstStyle>
            <a:lvl1pPr>
              <a:defRPr b="1">
                <a:solidFill>
                  <a:schemeClr val="tx2"/>
                </a:solidFill>
              </a:defRPr>
            </a:lvl1pPr>
          </a:lstStyle>
          <a:p>
            <a:endParaRPr lang="en-CA" dirty="0"/>
          </a:p>
        </p:txBody>
      </p:sp>
      <p:sp>
        <p:nvSpPr>
          <p:cNvPr id="3" name="Content Placeholder 2">
            <a:extLst>
              <a:ext uri="{FF2B5EF4-FFF2-40B4-BE49-F238E27FC236}">
                <a16:creationId xmlns:a16="http://schemas.microsoft.com/office/drawing/2014/main" id="{302FD765-38AD-4267-8D62-E4A0925E4A69}"/>
              </a:ext>
            </a:extLst>
          </p:cNvPr>
          <p:cNvSpPr>
            <a:spLocks noGrp="1"/>
          </p:cNvSpPr>
          <p:nvPr>
            <p:ph idx="1"/>
          </p:nvPr>
        </p:nvSpPr>
        <p:spPr>
          <a:xfrm>
            <a:off x="4325110" y="457199"/>
            <a:ext cx="7406640" cy="5394960"/>
          </a:xfrm>
        </p:spPr>
        <p:txBody>
          <a:bodyPr lIns="0" anchor="ctr" anchorCtr="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Circle: Hollow" descr="&quot;&quot;">
            <a:extLst>
              <a:ext uri="{FF2B5EF4-FFF2-40B4-BE49-F238E27FC236}">
                <a16:creationId xmlns:a16="http://schemas.microsoft.com/office/drawing/2014/main" id="{AE74B84A-7857-443E-89A1-BE00BF0DC788}"/>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 name="Slide Number Placeholder 3">
            <a:extLst>
              <a:ext uri="{FF2B5EF4-FFF2-40B4-BE49-F238E27FC236}">
                <a16:creationId xmlns:a16="http://schemas.microsoft.com/office/drawing/2014/main" id="{0AF79B42-AD83-4B06-BE0B-5971A8942968}"/>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858779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and Picture Lar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a:xfrm>
            <a:off x="457200" y="457200"/>
            <a:ext cx="7406640" cy="640080"/>
          </a:xfrm>
        </p:spPr>
        <p:txBody>
          <a:bodyPr lIns="0"/>
          <a:lstStyle>
            <a:lvl1pPr>
              <a:defRPr>
                <a:solidFill>
                  <a:schemeClr val="tx2"/>
                </a:solidFill>
              </a:defRPr>
            </a:lvl1pPr>
          </a:lstStyle>
          <a:p>
            <a:r>
              <a:rPr lang="en-US" dirty="0"/>
              <a:t>Click to edit Master title style</a:t>
            </a:r>
            <a:endParaRPr lang="en-CA" dirty="0"/>
          </a:p>
        </p:txBody>
      </p:sp>
      <p:sp>
        <p:nvSpPr>
          <p:cNvPr id="34" name="Text Placeholder 2">
            <a:extLst>
              <a:ext uri="{FF2B5EF4-FFF2-40B4-BE49-F238E27FC236}">
                <a16:creationId xmlns:a16="http://schemas.microsoft.com/office/drawing/2014/main" id="{E037FE79-3BEE-47D6-A55E-ADB04BD06610}"/>
              </a:ext>
            </a:extLst>
          </p:cNvPr>
          <p:cNvSpPr>
            <a:spLocks noGrp="1"/>
          </p:cNvSpPr>
          <p:nvPr>
            <p:ph type="body" sz="quarter" idx="12"/>
          </p:nvPr>
        </p:nvSpPr>
        <p:spPr>
          <a:xfrm>
            <a:off x="457200" y="1371600"/>
            <a:ext cx="7406640" cy="44805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8" name="Picture Placeholder 3">
            <a:extLst>
              <a:ext uri="{FF2B5EF4-FFF2-40B4-BE49-F238E27FC236}">
                <a16:creationId xmlns:a16="http://schemas.microsoft.com/office/drawing/2014/main" id="{A5A8F1DE-7177-4F51-9A99-751FBCE7F5AF}"/>
              </a:ext>
            </a:extLst>
          </p:cNvPr>
          <p:cNvSpPr>
            <a:spLocks noGrp="1"/>
          </p:cNvSpPr>
          <p:nvPr>
            <p:ph type="pic" sz="quarter" idx="11"/>
          </p:nvPr>
        </p:nvSpPr>
        <p:spPr>
          <a:xfrm>
            <a:off x="8177784" y="0"/>
            <a:ext cx="4014216" cy="6858000"/>
          </a:xfrm>
          <a:custGeom>
            <a:avLst/>
            <a:gdLst>
              <a:gd name="connsiteX0" fmla="*/ 1205001 w 5946648"/>
              <a:gd name="connsiteY0" fmla="*/ 0 h 6858000"/>
              <a:gd name="connsiteX1" fmla="*/ 5946648 w 5946648"/>
              <a:gd name="connsiteY1" fmla="*/ 0 h 6858000"/>
              <a:gd name="connsiteX2" fmla="*/ 5946648 w 5946648"/>
              <a:gd name="connsiteY2" fmla="*/ 6858000 h 6858000"/>
              <a:gd name="connsiteX3" fmla="*/ 1205001 w 5946648"/>
              <a:gd name="connsiteY3" fmla="*/ 6858000 h 6858000"/>
              <a:gd name="connsiteX4" fmla="*/ 1089954 w 5946648"/>
              <a:gd name="connsiteY4" fmla="*/ 6711601 h 6858000"/>
              <a:gd name="connsiteX5" fmla="*/ 0 w 5946648"/>
              <a:gd name="connsiteY5" fmla="*/ 3429000 h 6858000"/>
              <a:gd name="connsiteX6" fmla="*/ 1089954 w 5946648"/>
              <a:gd name="connsiteY6" fmla="*/ 1464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46648" h="6858000">
                <a:moveTo>
                  <a:pt x="1205001" y="0"/>
                </a:moveTo>
                <a:lnTo>
                  <a:pt x="5946648" y="0"/>
                </a:lnTo>
                <a:lnTo>
                  <a:pt x="5946648" y="6858000"/>
                </a:lnTo>
                <a:lnTo>
                  <a:pt x="1205001" y="6858000"/>
                </a:lnTo>
                <a:lnTo>
                  <a:pt x="1089954" y="6711601"/>
                </a:lnTo>
                <a:cubicBezTo>
                  <a:pt x="405393" y="5796235"/>
                  <a:pt x="0" y="4659960"/>
                  <a:pt x="0" y="3429000"/>
                </a:cubicBezTo>
                <a:cubicBezTo>
                  <a:pt x="0" y="2198040"/>
                  <a:pt x="405393" y="1061765"/>
                  <a:pt x="1089954" y="146400"/>
                </a:cubicBezTo>
                <a:close/>
              </a:path>
            </a:pathLst>
          </a:custGeom>
        </p:spPr>
        <p:txBody>
          <a:bodyPr wrap="square">
            <a:noAutofit/>
          </a:bodyPr>
          <a:lstStyle/>
          <a:p>
            <a:endParaRPr lang="en-CA"/>
          </a:p>
        </p:txBody>
      </p:sp>
      <p:sp>
        <p:nvSpPr>
          <p:cNvPr id="3" name="Slide Number Placeholder 4">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939036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and Picture Smal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B46B-0A19-4C02-A3C8-9568B4981DB7}"/>
              </a:ext>
            </a:extLst>
          </p:cNvPr>
          <p:cNvSpPr>
            <a:spLocks noGrp="1"/>
          </p:cNvSpPr>
          <p:nvPr>
            <p:ph type="title"/>
          </p:nvPr>
        </p:nvSpPr>
        <p:spPr>
          <a:xfrm>
            <a:off x="457200" y="457200"/>
            <a:ext cx="11274550" cy="640080"/>
          </a:xfrm>
        </p:spPr>
        <p:txBody>
          <a:bodyPr lIns="0"/>
          <a:lstStyle>
            <a:lvl1pPr>
              <a:defRPr>
                <a:solidFill>
                  <a:schemeClr val="tx2"/>
                </a:solidFill>
              </a:defRPr>
            </a:lvl1pPr>
          </a:lstStyle>
          <a:p>
            <a:r>
              <a:rPr lang="en-US" dirty="0"/>
              <a:t>Click to edit Master title style</a:t>
            </a:r>
            <a:endParaRPr lang="en-CA" dirty="0"/>
          </a:p>
        </p:txBody>
      </p:sp>
      <p:sp>
        <p:nvSpPr>
          <p:cNvPr id="34" name="Text Placeholder 2">
            <a:extLst>
              <a:ext uri="{FF2B5EF4-FFF2-40B4-BE49-F238E27FC236}">
                <a16:creationId xmlns:a16="http://schemas.microsoft.com/office/drawing/2014/main" id="{E037FE79-3BEE-47D6-A55E-ADB04BD06610}"/>
              </a:ext>
            </a:extLst>
          </p:cNvPr>
          <p:cNvSpPr>
            <a:spLocks noGrp="1"/>
          </p:cNvSpPr>
          <p:nvPr>
            <p:ph type="body" sz="quarter" idx="12"/>
          </p:nvPr>
        </p:nvSpPr>
        <p:spPr>
          <a:xfrm>
            <a:off x="457198" y="1371600"/>
            <a:ext cx="6492240" cy="44805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Picture Placeholder 3">
            <a:extLst>
              <a:ext uri="{FF2B5EF4-FFF2-40B4-BE49-F238E27FC236}">
                <a16:creationId xmlns:a16="http://schemas.microsoft.com/office/drawing/2014/main" id="{71B5E204-5B26-46F1-9517-B78EDE7F28FD}"/>
              </a:ext>
            </a:extLst>
          </p:cNvPr>
          <p:cNvSpPr>
            <a:spLocks noGrp="1" noChangeAspect="1"/>
          </p:cNvSpPr>
          <p:nvPr>
            <p:ph type="pic" sz="quarter" idx="13"/>
          </p:nvPr>
        </p:nvSpPr>
        <p:spPr>
          <a:xfrm>
            <a:off x="7251190" y="1371600"/>
            <a:ext cx="4480560" cy="4480560"/>
          </a:xfrm>
          <a:prstGeom prst="ellipse">
            <a:avLst/>
          </a:prstGeom>
          <a:ln w="38100">
            <a:solidFill>
              <a:schemeClr val="tx2"/>
            </a:solidFill>
          </a:ln>
        </p:spPr>
        <p:txBody>
          <a:bodyPr/>
          <a:lstStyle/>
          <a:p>
            <a:endParaRPr lang="en-CA"/>
          </a:p>
        </p:txBody>
      </p:sp>
      <p:sp>
        <p:nvSpPr>
          <p:cNvPr id="7" name="Circle: Hollow" descr="&quot;&quot;">
            <a:extLst>
              <a:ext uri="{FF2B5EF4-FFF2-40B4-BE49-F238E27FC236}">
                <a16:creationId xmlns:a16="http://schemas.microsoft.com/office/drawing/2014/main" id="{9E908F32-2005-455C-9B21-4AD3EC1FC754}"/>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 name="Slide Number Placeholder 4">
            <a:extLst>
              <a:ext uri="{FF2B5EF4-FFF2-40B4-BE49-F238E27FC236}">
                <a16:creationId xmlns:a16="http://schemas.microsoft.com/office/drawing/2014/main" id="{F6AA4825-7743-4907-A791-A481F6FD49BD}"/>
              </a:ext>
            </a:extLst>
          </p:cNvPr>
          <p:cNvSpPr>
            <a:spLocks noGrp="1"/>
          </p:cNvSpPr>
          <p:nvPr>
            <p:ph type="sldNum" sz="quarter" idx="10"/>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896458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a:solidFill>
                  <a:schemeClr val="tx2"/>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AC375BDA-ADF9-419F-8668-149FE71780A5}"/>
              </a:ext>
            </a:extLst>
          </p:cNvPr>
          <p:cNvSpPr>
            <a:spLocks noGrp="1"/>
          </p:cNvSpPr>
          <p:nvPr>
            <p:ph sz="half" idx="1"/>
          </p:nvPr>
        </p:nvSpPr>
        <p:spPr>
          <a:xfrm>
            <a:off x="457199" y="1371599"/>
            <a:ext cx="548640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a:extLst>
              <a:ext uri="{FF2B5EF4-FFF2-40B4-BE49-F238E27FC236}">
                <a16:creationId xmlns:a16="http://schemas.microsoft.com/office/drawing/2014/main" id="{2462997F-1270-4692-A363-13DC6ACC9977}"/>
              </a:ext>
            </a:extLst>
          </p:cNvPr>
          <p:cNvSpPr>
            <a:spLocks noGrp="1"/>
          </p:cNvSpPr>
          <p:nvPr>
            <p:ph sz="half" idx="2"/>
          </p:nvPr>
        </p:nvSpPr>
        <p:spPr>
          <a:xfrm>
            <a:off x="6248403" y="1371600"/>
            <a:ext cx="5486400" cy="44805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8" name="Circle: Hollow" descr="&quot;&quot;">
            <a:extLst>
              <a:ext uri="{FF2B5EF4-FFF2-40B4-BE49-F238E27FC236}">
                <a16:creationId xmlns:a16="http://schemas.microsoft.com/office/drawing/2014/main" id="{A7D77631-172E-4F28-8215-D4A4AE27ABB1}"/>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4">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3048239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93FC-A975-42F0-A9C4-36C8BD1A7EE3}"/>
              </a:ext>
            </a:extLst>
          </p:cNvPr>
          <p:cNvSpPr>
            <a:spLocks noGrp="1"/>
          </p:cNvSpPr>
          <p:nvPr>
            <p:ph type="title"/>
          </p:nvPr>
        </p:nvSpPr>
        <p:spPr/>
        <p:txBody>
          <a:bodyPr lIns="0"/>
          <a:lstStyle>
            <a:lvl1pPr>
              <a:defRPr b="1">
                <a:solidFill>
                  <a:schemeClr val="tx2"/>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AC375BDA-ADF9-419F-8668-149FE71780A5}"/>
              </a:ext>
            </a:extLst>
          </p:cNvPr>
          <p:cNvSpPr>
            <a:spLocks noGrp="1"/>
          </p:cNvSpPr>
          <p:nvPr>
            <p:ph sz="half" idx="1"/>
          </p:nvPr>
        </p:nvSpPr>
        <p:spPr>
          <a:xfrm>
            <a:off x="457199" y="1371599"/>
            <a:ext cx="356616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2462997F-1270-4692-A363-13DC6ACC9977}"/>
              </a:ext>
            </a:extLst>
          </p:cNvPr>
          <p:cNvSpPr>
            <a:spLocks noGrp="1"/>
          </p:cNvSpPr>
          <p:nvPr>
            <p:ph sz="half" idx="2"/>
          </p:nvPr>
        </p:nvSpPr>
        <p:spPr>
          <a:xfrm>
            <a:off x="4312920" y="1371599"/>
            <a:ext cx="356616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4">
            <a:extLst>
              <a:ext uri="{FF2B5EF4-FFF2-40B4-BE49-F238E27FC236}">
                <a16:creationId xmlns:a16="http://schemas.microsoft.com/office/drawing/2014/main" id="{22843162-9A7D-4104-A638-F75B7D08C4C8}"/>
              </a:ext>
            </a:extLst>
          </p:cNvPr>
          <p:cNvSpPr>
            <a:spLocks noGrp="1"/>
          </p:cNvSpPr>
          <p:nvPr>
            <p:ph sz="half" idx="13"/>
          </p:nvPr>
        </p:nvSpPr>
        <p:spPr>
          <a:xfrm>
            <a:off x="8168641" y="1371600"/>
            <a:ext cx="3566160" cy="4480560"/>
          </a:xfrm>
        </p:spPr>
        <p:txBody>
          <a:bodyPr lIns="0"/>
          <a:lstStyle>
            <a:lvl1pPr>
              <a:lnSpc>
                <a:spcPct val="100000"/>
              </a:lnSpc>
              <a:defRPr/>
            </a:lvl1pPr>
            <a:lvl2pPr>
              <a:lnSpc>
                <a:spcPct val="100000"/>
              </a:lnSpc>
              <a:defRPr/>
            </a:lvl2pPr>
            <a:lvl3pPr>
              <a:lnSpc>
                <a:spcPct val="100000"/>
              </a:lnSpc>
              <a:defRPr/>
            </a:lvl3pPr>
            <a:lvl4pPr>
              <a:lnSpc>
                <a:spcPct val="100000"/>
              </a:lnSpc>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Circle: Hollow" descr="&quot;&quot;">
            <a:extLst>
              <a:ext uri="{FF2B5EF4-FFF2-40B4-BE49-F238E27FC236}">
                <a16:creationId xmlns:a16="http://schemas.microsoft.com/office/drawing/2014/main" id="{ABDAE388-F328-4F38-85C7-E172F82AE06F}"/>
              </a:ext>
            </a:extLst>
          </p:cNvPr>
          <p:cNvSpPr/>
          <p:nvPr userDrawn="1"/>
        </p:nvSpPr>
        <p:spPr>
          <a:xfrm>
            <a:off x="11049000" y="5715000"/>
            <a:ext cx="2286000" cy="2286000"/>
          </a:xfrm>
          <a:prstGeom prst="donut">
            <a:avLst>
              <a:gd name="adj" fmla="val 3021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7" name="Slide Number Placeholder 5">
            <a:extLst>
              <a:ext uri="{FF2B5EF4-FFF2-40B4-BE49-F238E27FC236}">
                <a16:creationId xmlns:a16="http://schemas.microsoft.com/office/drawing/2014/main" id="{7056DA38-1ACD-44D6-B9AD-9936ABAC7C72}"/>
              </a:ext>
            </a:extLst>
          </p:cNvPr>
          <p:cNvSpPr>
            <a:spLocks noGrp="1"/>
          </p:cNvSpPr>
          <p:nvPr>
            <p:ph type="sldNum" sz="quarter" idx="12"/>
          </p:nvPr>
        </p:nvSpPr>
        <p:spPr/>
        <p:txBody>
          <a:bodyPr/>
          <a:lstStyle>
            <a:lvl1pPr>
              <a:defRPr>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872794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8" name="Oval" descr="&quot;&quot;">
            <a:extLst>
              <a:ext uri="{FF2B5EF4-FFF2-40B4-BE49-F238E27FC236}">
                <a16:creationId xmlns:a16="http://schemas.microsoft.com/office/drawing/2014/main" id="{C47440C6-9F2F-4948-889A-E3E682D2F4CD}"/>
              </a:ext>
            </a:extLst>
          </p:cNvPr>
          <p:cNvSpPr/>
          <p:nvPr userDrawn="1"/>
        </p:nvSpPr>
        <p:spPr>
          <a:xfrm>
            <a:off x="-457200" y="-457200"/>
            <a:ext cx="914400" cy="9144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Placeholder 1">
            <a:extLst>
              <a:ext uri="{FF2B5EF4-FFF2-40B4-BE49-F238E27FC236}">
                <a16:creationId xmlns:a16="http://schemas.microsoft.com/office/drawing/2014/main" id="{A6158484-8E75-4B63-83FE-FAE846BD5D84}"/>
              </a:ext>
            </a:extLst>
          </p:cNvPr>
          <p:cNvSpPr>
            <a:spLocks noGrp="1"/>
          </p:cNvSpPr>
          <p:nvPr>
            <p:ph type="title"/>
          </p:nvPr>
        </p:nvSpPr>
        <p:spPr>
          <a:xfrm>
            <a:off x="457200" y="457200"/>
            <a:ext cx="11274552" cy="640080"/>
          </a:xfrm>
          <a:prstGeom prst="rect">
            <a:avLst/>
          </a:prstGeom>
        </p:spPr>
        <p:txBody>
          <a:bodyPr vert="horz" lIns="0" tIns="0" rIns="0" bIns="0" rtlCol="0" anchor="b" anchorCtr="0">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3E607B8B-769D-4F3A-8442-2A69D470D596}"/>
              </a:ext>
            </a:extLst>
          </p:cNvPr>
          <p:cNvSpPr>
            <a:spLocks noGrp="1"/>
          </p:cNvSpPr>
          <p:nvPr>
            <p:ph type="body" idx="1"/>
          </p:nvPr>
        </p:nvSpPr>
        <p:spPr>
          <a:xfrm>
            <a:off x="457199" y="1371600"/>
            <a:ext cx="11274551" cy="448056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10" name="Picture 3" descr="University of Toronto, Centre for Teaching Support &amp; Innovation">
            <a:extLst>
              <a:ext uri="{FF2B5EF4-FFF2-40B4-BE49-F238E27FC236}">
                <a16:creationId xmlns:a16="http://schemas.microsoft.com/office/drawing/2014/main" id="{61B7E0D5-3A07-44D2-83D6-F747E2CD096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57200" y="6080760"/>
            <a:ext cx="3154861" cy="457200"/>
          </a:xfrm>
          <a:prstGeom prst="rect">
            <a:avLst/>
          </a:prstGeom>
        </p:spPr>
      </p:pic>
      <p:sp>
        <p:nvSpPr>
          <p:cNvPr id="6" name="Slide Number Placeholder 4">
            <a:extLst>
              <a:ext uri="{FF2B5EF4-FFF2-40B4-BE49-F238E27FC236}">
                <a16:creationId xmlns:a16="http://schemas.microsoft.com/office/drawing/2014/main" id="{0D5FEED7-3D11-4E0E-A536-3D55082A6FDD}"/>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522826360"/>
      </p:ext>
    </p:extLst>
  </p:cSld>
  <p:clrMap bg1="lt1" tx1="dk1" bg2="lt2" tx2="dk2" accent1="accent1" accent2="accent2" accent3="accent3" accent4="accent4" accent5="accent5" accent6="accent6" hlink="hlink" folHlink="folHlink"/>
  <p:sldLayoutIdLst>
    <p:sldLayoutId id="2147483762" r:id="rId1"/>
    <p:sldLayoutId id="2147483744" r:id="rId2"/>
    <p:sldLayoutId id="2147483763" r:id="rId3"/>
    <p:sldLayoutId id="2147483745" r:id="rId4"/>
    <p:sldLayoutId id="2147483759" r:id="rId5"/>
    <p:sldLayoutId id="2147483746" r:id="rId6"/>
    <p:sldLayoutId id="2147483765" r:id="rId7"/>
    <p:sldLayoutId id="2147483747" r:id="rId8"/>
    <p:sldLayoutId id="2147483748" r:id="rId9"/>
    <p:sldLayoutId id="2147483764" r:id="rId10"/>
    <p:sldLayoutId id="2147483749" r:id="rId11"/>
  </p:sldLayoutIdLst>
  <p:hf hdr="0"/>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8" name="Oval" descr="&quot;&quot;">
            <a:extLst>
              <a:ext uri="{FF2B5EF4-FFF2-40B4-BE49-F238E27FC236}">
                <a16:creationId xmlns:a16="http://schemas.microsoft.com/office/drawing/2014/main" id="{498D1A22-C0F5-4CB4-B372-4B7CE3928AFF}"/>
              </a:ext>
            </a:extLst>
          </p:cNvPr>
          <p:cNvSpPr/>
          <p:nvPr userDrawn="1"/>
        </p:nvSpPr>
        <p:spPr>
          <a:xfrm>
            <a:off x="-457200" y="-457200"/>
            <a:ext cx="914400" cy="9144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Placeholder 1">
            <a:extLst>
              <a:ext uri="{FF2B5EF4-FFF2-40B4-BE49-F238E27FC236}">
                <a16:creationId xmlns:a16="http://schemas.microsoft.com/office/drawing/2014/main" id="{A6158484-8E75-4B63-83FE-FAE846BD5D84}"/>
              </a:ext>
            </a:extLst>
          </p:cNvPr>
          <p:cNvSpPr>
            <a:spLocks noGrp="1"/>
          </p:cNvSpPr>
          <p:nvPr>
            <p:ph type="title"/>
          </p:nvPr>
        </p:nvSpPr>
        <p:spPr>
          <a:xfrm>
            <a:off x="457200" y="457200"/>
            <a:ext cx="11274552" cy="640080"/>
          </a:xfrm>
          <a:prstGeom prst="rect">
            <a:avLst/>
          </a:prstGeom>
        </p:spPr>
        <p:txBody>
          <a:bodyPr vert="horz" lIns="0" tIns="0" rIns="0" bIns="0" rtlCol="0" anchor="b" anchorCtr="0">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3E607B8B-769D-4F3A-8442-2A69D470D596}"/>
              </a:ext>
            </a:extLst>
          </p:cNvPr>
          <p:cNvSpPr>
            <a:spLocks noGrp="1"/>
          </p:cNvSpPr>
          <p:nvPr>
            <p:ph type="body" idx="1"/>
          </p:nvPr>
        </p:nvSpPr>
        <p:spPr>
          <a:xfrm>
            <a:off x="457199" y="1371600"/>
            <a:ext cx="11274551" cy="448056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9" name="Picture 3" descr="University of Toronto, Centre for Teaching Support &amp; Innovation">
            <a:extLst>
              <a:ext uri="{FF2B5EF4-FFF2-40B4-BE49-F238E27FC236}">
                <a16:creationId xmlns:a16="http://schemas.microsoft.com/office/drawing/2014/main" id="{9C50BF85-7A98-4845-93D2-14C2FA50F94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57200" y="6080760"/>
            <a:ext cx="3154861" cy="457200"/>
          </a:xfrm>
          <a:prstGeom prst="rect">
            <a:avLst/>
          </a:prstGeom>
        </p:spPr>
      </p:pic>
      <p:sp>
        <p:nvSpPr>
          <p:cNvPr id="6" name="Slide Number Placeholder 4">
            <a:extLst>
              <a:ext uri="{FF2B5EF4-FFF2-40B4-BE49-F238E27FC236}">
                <a16:creationId xmlns:a16="http://schemas.microsoft.com/office/drawing/2014/main" id="{0D5FEED7-3D11-4E0E-A536-3D55082A6FDD}"/>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tx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2493638663"/>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hf hdr="0"/>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9" name="Oval" descr="&quot;&quot;">
            <a:extLst>
              <a:ext uri="{FF2B5EF4-FFF2-40B4-BE49-F238E27FC236}">
                <a16:creationId xmlns:a16="http://schemas.microsoft.com/office/drawing/2014/main" id="{656B2B12-652F-4BB1-8C06-24BB343C6CCD}"/>
              </a:ext>
            </a:extLst>
          </p:cNvPr>
          <p:cNvSpPr/>
          <p:nvPr userDrawn="1"/>
        </p:nvSpPr>
        <p:spPr>
          <a:xfrm>
            <a:off x="-457200" y="-457200"/>
            <a:ext cx="914400" cy="914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Placeholder 1">
            <a:extLst>
              <a:ext uri="{FF2B5EF4-FFF2-40B4-BE49-F238E27FC236}">
                <a16:creationId xmlns:a16="http://schemas.microsoft.com/office/drawing/2014/main" id="{A6158484-8E75-4B63-83FE-FAE846BD5D84}"/>
              </a:ext>
            </a:extLst>
          </p:cNvPr>
          <p:cNvSpPr>
            <a:spLocks noGrp="1"/>
          </p:cNvSpPr>
          <p:nvPr>
            <p:ph type="title"/>
          </p:nvPr>
        </p:nvSpPr>
        <p:spPr>
          <a:xfrm>
            <a:off x="457200" y="457200"/>
            <a:ext cx="11274552" cy="640080"/>
          </a:xfrm>
          <a:prstGeom prst="rect">
            <a:avLst/>
          </a:prstGeom>
        </p:spPr>
        <p:txBody>
          <a:bodyPr vert="horz" lIns="0" tIns="0" rIns="0" bIns="0" rtlCol="0" anchor="b" anchorCtr="0">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3E607B8B-769D-4F3A-8442-2A69D470D596}"/>
              </a:ext>
            </a:extLst>
          </p:cNvPr>
          <p:cNvSpPr>
            <a:spLocks noGrp="1"/>
          </p:cNvSpPr>
          <p:nvPr>
            <p:ph type="body" idx="1"/>
          </p:nvPr>
        </p:nvSpPr>
        <p:spPr>
          <a:xfrm>
            <a:off x="457199" y="1371600"/>
            <a:ext cx="11274551" cy="448056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7" name="Picture 3" descr="University of Toronto, Centre for Teaching Support &amp; Innovation">
            <a:extLst>
              <a:ext uri="{FF2B5EF4-FFF2-40B4-BE49-F238E27FC236}">
                <a16:creationId xmlns:a16="http://schemas.microsoft.com/office/drawing/2014/main" id="{E90C9304-2E31-4D43-A742-7726F3A53C6E}"/>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57199" y="6080760"/>
            <a:ext cx="3116698" cy="457200"/>
          </a:xfrm>
          <a:prstGeom prst="rect">
            <a:avLst/>
          </a:prstGeom>
        </p:spPr>
      </p:pic>
      <p:sp>
        <p:nvSpPr>
          <p:cNvPr id="6" name="Slide Number Placeholder 4">
            <a:extLst>
              <a:ext uri="{FF2B5EF4-FFF2-40B4-BE49-F238E27FC236}">
                <a16:creationId xmlns:a16="http://schemas.microsoft.com/office/drawing/2014/main" id="{0D5FEED7-3D11-4E0E-A536-3D55082A6FDD}"/>
              </a:ext>
            </a:extLst>
          </p:cNvPr>
          <p:cNvSpPr>
            <a:spLocks noGrp="1"/>
          </p:cNvSpPr>
          <p:nvPr>
            <p:ph type="sldNum" sz="quarter" idx="4"/>
          </p:nvPr>
        </p:nvSpPr>
        <p:spPr>
          <a:xfrm>
            <a:off x="10817350" y="6080760"/>
            <a:ext cx="914400" cy="457200"/>
          </a:xfrm>
          <a:prstGeom prst="rect">
            <a:avLst/>
          </a:prstGeom>
        </p:spPr>
        <p:txBody>
          <a:bodyPr vert="horz" lIns="0" tIns="0" rIns="0" bIns="0" rtlCol="0" anchor="b" anchorCtr="0"/>
          <a:lstStyle>
            <a:lvl1pPr algn="r">
              <a:defRPr sz="2400">
                <a:solidFill>
                  <a:schemeClr val="bg1"/>
                </a:solidFill>
              </a:defRPr>
            </a:lvl1pPr>
          </a:lstStyle>
          <a:p>
            <a:fld id="{F7EF4615-944C-4495-A598-F3C83E6C4501}" type="slidenum">
              <a:rPr lang="en-CA" smtClean="0"/>
              <a:pPr/>
              <a:t>‹#›</a:t>
            </a:fld>
            <a:endParaRPr lang="en-CA" dirty="0"/>
          </a:p>
        </p:txBody>
      </p:sp>
    </p:spTree>
    <p:extLst>
      <p:ext uri="{BB962C8B-B14F-4D97-AF65-F5344CB8AC3E}">
        <p14:creationId xmlns:p14="http://schemas.microsoft.com/office/powerpoint/2010/main" val="297157723"/>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hdr="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100000"/>
        </a:lnSpc>
        <a:spcBef>
          <a:spcPts val="6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00000"/>
        </a:lnSpc>
        <a:spcBef>
          <a:spcPts val="6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ibrarysearch.library.utoronto.ca/permalink/01UTORONTO_INST/fedca1/cdi_springer_books_10_1007_978_3_031_54144_5_194" TargetMode="External"/><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hyperlink" Target="https://www.viceprovostundergrad.utoronto.ca/16072-2/teaching-initiatives/generative-artificial-intelligence/" TargetMode="External"/><Relationship Id="rId7" Type="http://schemas.openxmlformats.org/officeDocument/2006/relationships/hyperlink" Target="https://www.genaiteach.ca/assessments/drama-essay-assignment/" TargetMode="Externa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hyperlink" Target="https://teaching.utoronto.ca/teaching-uoft-genai/teaching-tips/assessment-process-reflection-template/" TargetMode="External"/><Relationship Id="rId5" Type="http://schemas.openxmlformats.org/officeDocument/2006/relationships/hyperlink" Target="https://teaching.utoronto.ca/resources/" TargetMode="External"/><Relationship Id="rId4" Type="http://schemas.openxmlformats.org/officeDocument/2006/relationships/hyperlink" Target="https://teaching.utoronto.ca/teaching-uoft-genai/teaching-tip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tatp.utoronto.ca/resources/teaching-with-genai-considerations-for-teaching-assistants/" TargetMode="External"/><Relationship Id="rId2" Type="http://schemas.openxmlformats.org/officeDocument/2006/relationships/notesSlide" Target="../notesSlides/notesSlide3.xml"/><Relationship Id="rId1" Type="http://schemas.openxmlformats.org/officeDocument/2006/relationships/slideLayout" Target="../slideLayouts/slideLayout15.xml"/><Relationship Id="rId6" Type="http://schemas.openxmlformats.org/officeDocument/2006/relationships/hyperlink" Target="https://onesearch.library.utoronto.ca/copyright/generative-ai-tools-and-copyright-considerations" TargetMode="External"/><Relationship Id="rId5" Type="http://schemas.openxmlformats.org/officeDocument/2006/relationships/hyperlink" Target="https://guides.library.utoronto.ca/image-gen-ai" TargetMode="External"/><Relationship Id="rId4" Type="http://schemas.openxmlformats.org/officeDocument/2006/relationships/hyperlink" Target="https://guides.library.utoronto.ca/c.php?g=251103&amp;p=529663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dintegrity.biomedcentral.com/articles/10.1007/s40979-023-00140-5" TargetMode="External"/><Relationship Id="rId7" Type="http://schemas.openxmlformats.org/officeDocument/2006/relationships/hyperlink" Target="https://edintegrity.biomedcentral.com/articles/10.1007/s40979-024-00158-3" TargetMode="External"/><Relationship Id="rId2" Type="http://schemas.openxmlformats.org/officeDocument/2006/relationships/hyperlink" Target="https://www.academicintegrity.utoronto.ca/process-and-procedures/" TargetMode="External"/><Relationship Id="rId1" Type="http://schemas.openxmlformats.org/officeDocument/2006/relationships/slideLayout" Target="../slideLayouts/slideLayout15.xml"/><Relationship Id="rId6" Type="http://schemas.openxmlformats.org/officeDocument/2006/relationships/hyperlink" Target="https://www.viceprovostundergrad.utoronto.ca/16072-2/teaching-initiatives/generative-artificial-intelligence/" TargetMode="External"/><Relationship Id="rId5" Type="http://schemas.openxmlformats.org/officeDocument/2006/relationships/hyperlink" Target="https://www.semanticscholar.org/paper/Almost-AI%2C-Almost-Human%3A-The-Challenge-of-Detecting-Saha-Feizi/61cf8c379a4c4bf1237e31cf1fc1c0b2ff43a45a?utm_source=direct_link" TargetMode="External"/><Relationship Id="rId4" Type="http://schemas.openxmlformats.org/officeDocument/2006/relationships/hyperlink" Target="https://arxiv.org/abs/2304.02819"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ai.utoronto.ca/faculty/" TargetMode="Externa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hyperlink" Target="http://creativecommons.org/licenses/by-nc-sa/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78172-6C4D-9DED-9037-01D2698E7F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592349-540B-B678-252E-818C04B04029}"/>
              </a:ext>
            </a:extLst>
          </p:cNvPr>
          <p:cNvSpPr>
            <a:spLocks noGrp="1"/>
          </p:cNvSpPr>
          <p:nvPr>
            <p:ph type="title"/>
          </p:nvPr>
        </p:nvSpPr>
        <p:spPr>
          <a:xfrm>
            <a:off x="622091" y="859685"/>
            <a:ext cx="11274552" cy="640080"/>
          </a:xfrm>
        </p:spPr>
        <p:txBody>
          <a:bodyPr>
            <a:normAutofit fontScale="90000"/>
          </a:bodyPr>
          <a:lstStyle/>
          <a:p>
            <a:r>
              <a:rPr lang="en-US" dirty="0"/>
              <a:t>Proactive Strategies to Address Unauthorized Generative AI Use</a:t>
            </a:r>
            <a:endParaRPr lang="en-US" sz="3600" b="0" dirty="0"/>
          </a:p>
        </p:txBody>
      </p:sp>
      <p:sp>
        <p:nvSpPr>
          <p:cNvPr id="3" name="Content Placeholder 2">
            <a:extLst>
              <a:ext uri="{FF2B5EF4-FFF2-40B4-BE49-F238E27FC236}">
                <a16:creationId xmlns:a16="http://schemas.microsoft.com/office/drawing/2014/main" id="{3499F278-43C1-B517-6B8F-4429468ABE44}"/>
              </a:ext>
            </a:extLst>
          </p:cNvPr>
          <p:cNvSpPr>
            <a:spLocks noGrp="1"/>
          </p:cNvSpPr>
          <p:nvPr>
            <p:ph idx="1"/>
          </p:nvPr>
        </p:nvSpPr>
        <p:spPr>
          <a:xfrm>
            <a:off x="458724" y="1765091"/>
            <a:ext cx="11274551" cy="3956440"/>
          </a:xfrm>
          <a:solidFill>
            <a:schemeClr val="bg2">
              <a:lumMod val="95000"/>
            </a:schemeClr>
          </a:solidFill>
        </p:spPr>
        <p:txBody>
          <a:bodyPr>
            <a:normAutofit/>
          </a:bodyPr>
          <a:lstStyle/>
          <a:p>
            <a:pPr marL="324000" indent="0" fontAlgn="ctr">
              <a:buNone/>
              <a:tabLst>
                <a:tab pos="108000" algn="l"/>
              </a:tabLst>
            </a:pPr>
            <a:br>
              <a:rPr lang="en-US"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The following resource has been prepared by the Centre for Teaching Support &amp; Innovation.  </a:t>
            </a:r>
          </a:p>
          <a:p>
            <a:pPr marL="324000" indent="0" fontAlgn="ctr">
              <a:buNone/>
              <a:tabLst>
                <a:tab pos="108000" algn="l"/>
              </a:tabLst>
            </a:pPr>
            <a:endParaRPr lang="en-US" sz="2800" dirty="0">
              <a:latin typeface="Calibri" panose="020F0502020204030204" pitchFamily="34" charset="0"/>
              <a:cs typeface="Calibri" panose="020F0502020204030204" pitchFamily="34" charset="0"/>
            </a:endParaRPr>
          </a:p>
          <a:p>
            <a:pPr marL="324000" indent="0" fontAlgn="ctr">
              <a:buNone/>
              <a:tabLst>
                <a:tab pos="108000" algn="l"/>
              </a:tabLst>
            </a:pPr>
            <a:r>
              <a:rPr lang="en-CA" dirty="0">
                <a:latin typeface="Calibri" panose="020F0502020204030204" pitchFamily="34" charset="0"/>
                <a:ea typeface="DengXian" panose="02010600030101010101" pitchFamily="2" charset="-122"/>
                <a:cs typeface="Calibri" panose="020F0502020204030204" pitchFamily="34" charset="0"/>
              </a:rPr>
              <a:t>I</a:t>
            </a:r>
            <a:r>
              <a:rPr lang="en-CA" dirty="0">
                <a:effectLst/>
                <a:latin typeface="Calibri" panose="020F0502020204030204" pitchFamily="34" charset="0"/>
                <a:ea typeface="DengXian" panose="02010600030101010101" pitchFamily="2" charset="-122"/>
                <a:cs typeface="Calibri" panose="020F0502020204030204" pitchFamily="34" charset="0"/>
              </a:rPr>
              <a:t>nstructors can promote academic integrity through ethical and effective course design, delivery, and assessment strategies (</a:t>
            </a:r>
            <a:r>
              <a:rPr lang="en-CA" u="sng" dirty="0">
                <a:solidFill>
                  <a:srgbClr val="007894"/>
                </a:solidFill>
                <a:effectLst/>
                <a:latin typeface="Calibri" panose="020F0502020204030204" pitchFamily="34" charset="0"/>
                <a:ea typeface="DengXian" panose="02010600030101010101" pitchFamily="2" charset="-122"/>
                <a:cs typeface="Calibri" panose="020F0502020204030204" pitchFamily="34" charset="0"/>
                <a:hlinkClick r:id="rId3"/>
              </a:rPr>
              <a:t>Eaton, 2024</a:t>
            </a:r>
            <a:r>
              <a:rPr lang="en-CA" dirty="0">
                <a:effectLst/>
                <a:latin typeface="Calibri" panose="020F0502020204030204" pitchFamily="34" charset="0"/>
                <a:ea typeface="DengXian" panose="02010600030101010101" pitchFamily="2" charset="-122"/>
                <a:cs typeface="Calibri" panose="020F0502020204030204" pitchFamily="34" charset="0"/>
              </a:rPr>
              <a:t>). In the context of generative AI (GenAI), consider:</a:t>
            </a:r>
          </a:p>
          <a:p>
            <a:pPr marL="324000" indent="0" fontAlgn="ctr">
              <a:buNone/>
              <a:tabLst>
                <a:tab pos="108000" algn="l"/>
              </a:tabLst>
            </a:pPr>
            <a:endParaRPr lang="en-US"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9F09BA01-BD74-3275-9581-81684B4AE0C6}"/>
              </a:ext>
            </a:extLst>
          </p:cNvPr>
          <p:cNvSpPr>
            <a:spLocks noGrp="1"/>
          </p:cNvSpPr>
          <p:nvPr>
            <p:ph type="sldNum" sz="quarter" idx="12"/>
          </p:nvPr>
        </p:nvSpPr>
        <p:spPr/>
        <p:txBody>
          <a:bodyPr/>
          <a:lstStyle/>
          <a:p>
            <a:fld id="{F7EF4615-944C-4495-A598-F3C83E6C4501}" type="slidenum">
              <a:rPr lang="en-CA" smtClean="0"/>
              <a:pPr/>
              <a:t>1</a:t>
            </a:fld>
            <a:endParaRPr lang="en-CA" dirty="0"/>
          </a:p>
        </p:txBody>
      </p:sp>
    </p:spTree>
    <p:extLst>
      <p:ext uri="{BB962C8B-B14F-4D97-AF65-F5344CB8AC3E}">
        <p14:creationId xmlns:p14="http://schemas.microsoft.com/office/powerpoint/2010/main" val="326878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73D045-3412-4623-E5CB-3B4B7F448B33}"/>
              </a:ext>
            </a:extLst>
          </p:cNvPr>
          <p:cNvSpPr>
            <a:spLocks noGrp="1"/>
          </p:cNvSpPr>
          <p:nvPr>
            <p:ph idx="1"/>
          </p:nvPr>
        </p:nvSpPr>
        <p:spPr>
          <a:xfrm>
            <a:off x="457199" y="1361873"/>
            <a:ext cx="11274551" cy="4084645"/>
          </a:xfrm>
        </p:spPr>
        <p:txBody>
          <a:bodyPr>
            <a:noAutofit/>
          </a:bodyPr>
          <a:lstStyle/>
          <a:p>
            <a:pPr marL="342900" lvl="0" indent="-342900">
              <a:lnSpc>
                <a:spcPct val="115000"/>
              </a:lnSpc>
              <a:buFont typeface="Symbol" pitchFamily="2" charset="2"/>
              <a:buChar char=""/>
            </a:pPr>
            <a:r>
              <a:rPr lang="en-US" sz="2000" b="1" dirty="0">
                <a:effectLst/>
                <a:latin typeface="Calibri" panose="020F0502020204030204" pitchFamily="34" charset="0"/>
                <a:ea typeface="DengXian" panose="02010600030101010101" pitchFamily="2" charset="-122"/>
                <a:cs typeface="Times New Roman" panose="02020603050405020304" pitchFamily="18" charset="0"/>
              </a:rPr>
              <a:t>Clear syllabus statements</a:t>
            </a:r>
            <a:r>
              <a:rPr lang="en-US" sz="2000" dirty="0">
                <a:effectLst/>
                <a:latin typeface="Calibri" panose="020F0502020204030204" pitchFamily="34" charset="0"/>
                <a:ea typeface="DengXian" panose="02010600030101010101" pitchFamily="2" charset="-122"/>
                <a:cs typeface="Times New Roman" panose="02020603050405020304" pitchFamily="18" charset="0"/>
              </a:rPr>
              <a:t>: Explicitly define authorized/unauthorized GenAI use for your course. If you need language about GenAI for your syllabi, </a:t>
            </a:r>
            <a:r>
              <a:rPr lang="en-US" sz="20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3"/>
              </a:rPr>
              <a:t>U of T has examples available.</a:t>
            </a:r>
            <a:r>
              <a:rPr lang="en-CA" sz="2000" dirty="0">
                <a:effectLst/>
                <a:latin typeface="Calibri" panose="020F0502020204030204" pitchFamily="34" charset="0"/>
                <a:ea typeface="DengXian" panose="02010600030101010101" pitchFamily="2" charset="-122"/>
                <a:cs typeface="Times New Roman" panose="02020603050405020304" pitchFamily="18" charset="0"/>
              </a:rPr>
              <a:t> </a:t>
            </a:r>
          </a:p>
          <a:p>
            <a:pPr marL="342900" lvl="0" indent="-342900">
              <a:lnSpc>
                <a:spcPct val="115000"/>
              </a:lnSpc>
              <a:buFont typeface="Symbol" pitchFamily="2" charset="2"/>
              <a:buChar char=""/>
            </a:pPr>
            <a:r>
              <a:rPr lang="en-US" sz="2000" b="1" dirty="0">
                <a:effectLst/>
                <a:latin typeface="Calibri" panose="020F0502020204030204" pitchFamily="34" charset="0"/>
                <a:ea typeface="DengXian" panose="02010600030101010101" pitchFamily="2" charset="-122"/>
                <a:cs typeface="Times New Roman" panose="02020603050405020304" pitchFamily="18" charset="0"/>
              </a:rPr>
              <a:t>Purposeful assignment design</a:t>
            </a:r>
            <a:r>
              <a:rPr lang="en-US" sz="2000" dirty="0">
                <a:effectLst/>
                <a:latin typeface="Calibri" panose="020F0502020204030204" pitchFamily="34" charset="0"/>
                <a:ea typeface="DengXian" panose="02010600030101010101" pitchFamily="2" charset="-122"/>
                <a:cs typeface="Times New Roman" panose="02020603050405020304" pitchFamily="18" charset="0"/>
              </a:rPr>
              <a:t>: Create meaningful assessments that encourage students to focus on the process of learning, prioritizing critical thinking, reflection, and classroom-specific content; see </a:t>
            </a:r>
            <a:r>
              <a:rPr lang="en-US" sz="20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4"/>
              </a:rPr>
              <a:t>CTSI’s Teaching with Generative AI</a:t>
            </a:r>
            <a:r>
              <a:rPr lang="en-CA" sz="2000" dirty="0">
                <a:effectLst/>
                <a:latin typeface="Calibri" panose="020F0502020204030204" pitchFamily="34" charset="0"/>
                <a:ea typeface="DengXian" panose="02010600030101010101" pitchFamily="2" charset="-122"/>
                <a:cs typeface="Times New Roman" panose="02020603050405020304" pitchFamily="18" charset="0"/>
              </a:rPr>
              <a:t>.</a:t>
            </a:r>
          </a:p>
          <a:p>
            <a:pPr marL="342900" lvl="0" indent="-342900">
              <a:lnSpc>
                <a:spcPct val="115000"/>
              </a:lnSpc>
              <a:buFont typeface="Symbol" pitchFamily="2" charset="2"/>
              <a:buChar char=""/>
            </a:pPr>
            <a:r>
              <a:rPr lang="en-US" sz="2000" b="1" dirty="0">
                <a:effectLst/>
                <a:latin typeface="Calibri" panose="020F0502020204030204" pitchFamily="34" charset="0"/>
                <a:ea typeface="DengXian" panose="02010600030101010101" pitchFamily="2" charset="-122"/>
                <a:cs typeface="Times New Roman" panose="02020603050405020304" pitchFamily="18" charset="0"/>
              </a:rPr>
              <a:t>Scaffolded assignments</a:t>
            </a:r>
            <a:r>
              <a:rPr lang="en-US" sz="2000" dirty="0">
                <a:effectLst/>
                <a:latin typeface="Calibri" panose="020F0502020204030204" pitchFamily="34" charset="0"/>
                <a:ea typeface="DengXian" panose="02010600030101010101" pitchFamily="2" charset="-122"/>
                <a:cs typeface="Times New Roman" panose="02020603050405020304" pitchFamily="18" charset="0"/>
              </a:rPr>
              <a:t>: Break projects into smaller components with </a:t>
            </a:r>
            <a:r>
              <a:rPr lang="en-CA" sz="2000" dirty="0">
                <a:effectLst/>
                <a:latin typeface="Calibri" panose="020F0502020204030204" pitchFamily="34" charset="0"/>
                <a:ea typeface="DengXian" panose="02010600030101010101" pitchFamily="2" charset="-122"/>
                <a:cs typeface="Times New Roman" panose="02020603050405020304" pitchFamily="18" charset="0"/>
              </a:rPr>
              <a:t>checkpoints to identify and assist struggling students early. This encourages students to focus on the learning process, rather than the final outcome; see </a:t>
            </a:r>
            <a:r>
              <a:rPr lang="en-US" sz="20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5"/>
              </a:rPr>
              <a:t>CTSI’s Teaching Resources</a:t>
            </a:r>
            <a:r>
              <a:rPr lang="en-CA" sz="2000" dirty="0">
                <a:effectLst/>
                <a:latin typeface="Calibri" panose="020F0502020204030204" pitchFamily="34" charset="0"/>
                <a:ea typeface="DengXian" panose="02010600030101010101" pitchFamily="2" charset="-122"/>
                <a:cs typeface="Times New Roman" panose="02020603050405020304" pitchFamily="18" charset="0"/>
              </a:rPr>
              <a:t>.  </a:t>
            </a:r>
          </a:p>
          <a:p>
            <a:pPr marL="342900" lvl="0" indent="-342900">
              <a:lnSpc>
                <a:spcPct val="115000"/>
              </a:lnSpc>
              <a:buFont typeface="Symbol" pitchFamily="2" charset="2"/>
              <a:buChar char=""/>
            </a:pPr>
            <a:r>
              <a:rPr lang="en-US" sz="2000" b="1" dirty="0">
                <a:effectLst/>
                <a:latin typeface="Calibri" panose="020F0502020204030204" pitchFamily="34" charset="0"/>
                <a:ea typeface="DengXian" panose="02010600030101010101" pitchFamily="2" charset="-122"/>
                <a:cs typeface="Times New Roman" panose="02020603050405020304" pitchFamily="18" charset="0"/>
              </a:rPr>
              <a:t>Reflections on AI use:</a:t>
            </a:r>
            <a:r>
              <a:rPr lang="en-US" sz="2000" dirty="0">
                <a:effectLst/>
                <a:latin typeface="Calibri" panose="020F0502020204030204" pitchFamily="34" charset="0"/>
                <a:ea typeface="DengXian" panose="02010600030101010101" pitchFamily="2" charset="-122"/>
                <a:cs typeface="Times New Roman" panose="02020603050405020304" pitchFamily="18" charset="0"/>
              </a:rPr>
              <a:t> Ask students to explain if and how they integrated AI tools into their workflow. If none were used, have students describe their research, analysis, and creative process. This metacognitive practice can build intrinsic motivation</a:t>
            </a:r>
            <a:r>
              <a:rPr lang="en-US" sz="2000" dirty="0">
                <a:latin typeface="Calibri" panose="020F0502020204030204" pitchFamily="34" charset="0"/>
                <a:ea typeface="DengXian" panose="02010600030101010101" pitchFamily="2" charset="-122"/>
                <a:cs typeface="Times New Roman" panose="02020603050405020304" pitchFamily="18" charset="0"/>
              </a:rPr>
              <a:t>; see </a:t>
            </a:r>
            <a:r>
              <a:rPr lang="en-US" sz="2000" dirty="0">
                <a:latin typeface="Calibri" panose="020F0502020204030204" pitchFamily="34" charset="0"/>
                <a:ea typeface="DengXian" panose="02010600030101010101" pitchFamily="2" charset="-122"/>
                <a:cs typeface="Times New Roman" panose="02020603050405020304" pitchFamily="18" charset="0"/>
                <a:hlinkClick r:id="rId6"/>
              </a:rPr>
              <a:t>CTSI’s Assessment Process Reflection Template</a:t>
            </a:r>
            <a:r>
              <a:rPr lang="en-US" sz="2000" dirty="0">
                <a:latin typeface="Calibri" panose="020F0502020204030204" pitchFamily="34" charset="0"/>
                <a:ea typeface="DengXian" panose="02010600030101010101" pitchFamily="2" charset="-122"/>
                <a:cs typeface="Times New Roman" panose="02020603050405020304" pitchFamily="18" charset="0"/>
              </a:rPr>
              <a:t>.</a:t>
            </a:r>
            <a:endParaRPr lang="en-CA" sz="20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itchFamily="2" charset="2"/>
              <a:buChar char=""/>
            </a:pPr>
            <a:r>
              <a:rPr lang="en-US" sz="2000" dirty="0">
                <a:effectLst/>
                <a:latin typeface="Calibri" panose="020F0502020204030204" pitchFamily="34" charset="0"/>
                <a:ea typeface="DengXian" panose="02010600030101010101" pitchFamily="2" charset="-122"/>
                <a:cs typeface="Times New Roman" panose="02020603050405020304" pitchFamily="18" charset="0"/>
              </a:rPr>
              <a:t>For a practical example of assessment design that uses scaffolding, reflection, and course-specific application to emphasize and evaluate students’ original thinking, see </a:t>
            </a:r>
            <a:r>
              <a:rPr lang="en-US" sz="20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7"/>
              </a:rPr>
              <a:t>First-Year Drama Essay Assignment (Simon Fraser University)</a:t>
            </a:r>
            <a:r>
              <a:rPr lang="en-CA" sz="2000" dirty="0">
                <a:effectLst/>
                <a:latin typeface="Calibri" panose="020F0502020204030204" pitchFamily="34" charset="0"/>
                <a:ea typeface="DengXian" panose="02010600030101010101" pitchFamily="2" charset="-122"/>
                <a:cs typeface="Times New Roman" panose="02020603050405020304" pitchFamily="18" charset="0"/>
              </a:rPr>
              <a:t>.</a:t>
            </a:r>
          </a:p>
          <a:p>
            <a:endParaRPr lang="en-US" sz="2000" dirty="0"/>
          </a:p>
        </p:txBody>
      </p:sp>
      <p:sp>
        <p:nvSpPr>
          <p:cNvPr id="4" name="Slide Number Placeholder 3">
            <a:extLst>
              <a:ext uri="{FF2B5EF4-FFF2-40B4-BE49-F238E27FC236}">
                <a16:creationId xmlns:a16="http://schemas.microsoft.com/office/drawing/2014/main" id="{48C3C6D2-8C83-8229-82DC-82D6106369A9}"/>
              </a:ext>
            </a:extLst>
          </p:cNvPr>
          <p:cNvSpPr>
            <a:spLocks noGrp="1"/>
          </p:cNvSpPr>
          <p:nvPr>
            <p:ph type="sldNum" sz="quarter" idx="12"/>
          </p:nvPr>
        </p:nvSpPr>
        <p:spPr/>
        <p:txBody>
          <a:bodyPr/>
          <a:lstStyle/>
          <a:p>
            <a:fld id="{F7EF4615-944C-4495-A598-F3C83E6C4501}" type="slidenum">
              <a:rPr lang="en-CA" smtClean="0"/>
              <a:pPr/>
              <a:t>2</a:t>
            </a:fld>
            <a:endParaRPr lang="en-CA" dirty="0"/>
          </a:p>
        </p:txBody>
      </p:sp>
      <p:sp>
        <p:nvSpPr>
          <p:cNvPr id="5" name="TextBox 4">
            <a:extLst>
              <a:ext uri="{FF2B5EF4-FFF2-40B4-BE49-F238E27FC236}">
                <a16:creationId xmlns:a16="http://schemas.microsoft.com/office/drawing/2014/main" id="{C26FD185-BF5B-BB27-BCA3-715386C6CFE6}"/>
              </a:ext>
            </a:extLst>
          </p:cNvPr>
          <p:cNvSpPr txBox="1"/>
          <p:nvPr/>
        </p:nvSpPr>
        <p:spPr>
          <a:xfrm>
            <a:off x="16329" y="0"/>
            <a:ext cx="184731" cy="369332"/>
          </a:xfrm>
          <a:prstGeom prst="rect">
            <a:avLst/>
          </a:prstGeom>
          <a:noFill/>
        </p:spPr>
        <p:txBody>
          <a:bodyPr wrap="none" rtlCol="0">
            <a:spAutoFit/>
          </a:bodyPr>
          <a:lstStyle/>
          <a:p>
            <a:endParaRPr lang="en-US"/>
          </a:p>
        </p:txBody>
      </p:sp>
      <p:sp>
        <p:nvSpPr>
          <p:cNvPr id="7" name="Title 1">
            <a:extLst>
              <a:ext uri="{FF2B5EF4-FFF2-40B4-BE49-F238E27FC236}">
                <a16:creationId xmlns:a16="http://schemas.microsoft.com/office/drawing/2014/main" id="{B0E0892F-9269-6333-5DA8-32C2AC4944F3}"/>
              </a:ext>
            </a:extLst>
          </p:cNvPr>
          <p:cNvSpPr txBox="1">
            <a:spLocks/>
          </p:cNvSpPr>
          <p:nvPr/>
        </p:nvSpPr>
        <p:spPr>
          <a:xfrm>
            <a:off x="457200" y="457200"/>
            <a:ext cx="11274552" cy="640080"/>
          </a:xfrm>
          <a:prstGeom prst="rect">
            <a:avLst/>
          </a:prstGeom>
          <a:solidFill>
            <a:srgbClr val="002060"/>
          </a:solidFill>
        </p:spPr>
        <p:txBody>
          <a:bodyPr vert="horz" lIns="0" tIns="0" rIns="0" bIns="0" rtlCol="0" anchor="b" anchorCtr="0">
            <a:norm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r>
              <a:rPr lang="en-US" dirty="0">
                <a:solidFill>
                  <a:schemeClr val="bg1"/>
                </a:solidFill>
              </a:rPr>
              <a:t>Fostering Honesty via Course Design</a:t>
            </a:r>
          </a:p>
        </p:txBody>
      </p:sp>
    </p:spTree>
    <p:extLst>
      <p:ext uri="{BB962C8B-B14F-4D97-AF65-F5344CB8AC3E}">
        <p14:creationId xmlns:p14="http://schemas.microsoft.com/office/powerpoint/2010/main" val="3556952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2D8D750-BFF2-99B6-785A-F8CDC2A8E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FF2341-888E-7E17-6656-A2C17DC9484A}"/>
              </a:ext>
            </a:extLst>
          </p:cNvPr>
          <p:cNvSpPr>
            <a:spLocks noGrp="1"/>
          </p:cNvSpPr>
          <p:nvPr>
            <p:ph type="title"/>
          </p:nvPr>
        </p:nvSpPr>
        <p:spPr>
          <a:solidFill>
            <a:srgbClr val="002060"/>
          </a:solidFill>
        </p:spPr>
        <p:txBody>
          <a:bodyPr/>
          <a:lstStyle/>
          <a:p>
            <a:r>
              <a:rPr lang="en-US" dirty="0">
                <a:solidFill>
                  <a:schemeClr val="bg1"/>
                </a:solidFill>
              </a:rPr>
              <a:t>Educating Students on Best Practices</a:t>
            </a:r>
          </a:p>
        </p:txBody>
      </p:sp>
      <p:sp>
        <p:nvSpPr>
          <p:cNvPr id="3" name="Content Placeholder 2">
            <a:extLst>
              <a:ext uri="{FF2B5EF4-FFF2-40B4-BE49-F238E27FC236}">
                <a16:creationId xmlns:a16="http://schemas.microsoft.com/office/drawing/2014/main" id="{E2BD7DFB-1B0F-2D77-E432-BC50936A50F9}"/>
              </a:ext>
            </a:extLst>
          </p:cNvPr>
          <p:cNvSpPr>
            <a:spLocks noGrp="1"/>
          </p:cNvSpPr>
          <p:nvPr>
            <p:ph idx="1"/>
          </p:nvPr>
        </p:nvSpPr>
        <p:spPr/>
        <p:txBody>
          <a:bodyPr>
            <a:normAutofit/>
          </a:bodyPr>
          <a:lstStyle/>
          <a:p>
            <a:pPr marL="342900" lvl="0" indent="-342900">
              <a:lnSpc>
                <a:spcPct val="115000"/>
              </a:lnSpc>
              <a:buFont typeface="Symbol" pitchFamily="2" charset="2"/>
              <a:buChar char=""/>
            </a:pPr>
            <a:r>
              <a:rPr lang="en-US" sz="2300" b="1" dirty="0">
                <a:effectLst/>
                <a:latin typeface="Calibri" panose="020F0502020204030204" pitchFamily="34" charset="0"/>
                <a:ea typeface="DengXian" panose="02010600030101010101" pitchFamily="2" charset="-122"/>
                <a:cs typeface="Times New Roman" panose="02020603050405020304" pitchFamily="18" charset="0"/>
              </a:rPr>
              <a:t>Clarify expectations</a:t>
            </a:r>
            <a:r>
              <a:rPr lang="en-US" sz="2300" dirty="0">
                <a:effectLst/>
                <a:latin typeface="Calibri" panose="020F0502020204030204" pitchFamily="34" charset="0"/>
                <a:ea typeface="DengXian" panose="02010600030101010101" pitchFamily="2" charset="-122"/>
                <a:cs typeface="Times New Roman" panose="02020603050405020304" pitchFamily="18" charset="0"/>
              </a:rPr>
              <a:t>: Collaborate with your TAs to provide ongoing discussions of appropriate vs. inappropriate uses of AI tools; see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3"/>
              </a:rPr>
              <a:t>TATP’s Teaching with GenAI</a:t>
            </a:r>
            <a:r>
              <a:rPr lang="en-US" sz="2300" dirty="0">
                <a:effectLst/>
                <a:latin typeface="Calibri" panose="020F0502020204030204" pitchFamily="34" charset="0"/>
                <a:ea typeface="DengXian" panose="02010600030101010101" pitchFamily="2" charset="-122"/>
                <a:cs typeface="Times New Roman" panose="02020603050405020304" pitchFamily="18" charset="0"/>
              </a:rPr>
              <a:t>.</a:t>
            </a:r>
            <a:endParaRPr lang="en-CA" sz="23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itchFamily="2" charset="2"/>
              <a:buChar char=""/>
            </a:pPr>
            <a:r>
              <a:rPr lang="en-US" sz="2300" b="1" dirty="0">
                <a:effectLst/>
                <a:latin typeface="Calibri" panose="020F0502020204030204" pitchFamily="34" charset="0"/>
                <a:ea typeface="DengXian" panose="02010600030101010101" pitchFamily="2" charset="-122"/>
                <a:cs typeface="Times New Roman" panose="02020603050405020304" pitchFamily="18" charset="0"/>
              </a:rPr>
              <a:t>Model proper citation</a:t>
            </a:r>
            <a:r>
              <a:rPr lang="en-US" sz="2300" dirty="0">
                <a:effectLst/>
                <a:latin typeface="Calibri" panose="020F0502020204030204" pitchFamily="34" charset="0"/>
                <a:ea typeface="DengXian" panose="02010600030101010101" pitchFamily="2" charset="-122"/>
                <a:cs typeface="Times New Roman" panose="02020603050405020304" pitchFamily="18" charset="0"/>
              </a:rPr>
              <a:t>: Demonstrate how to properly cite AI when permitted on an assessment; see UTL resources on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4"/>
              </a:rPr>
              <a:t>citing AI</a:t>
            </a:r>
            <a:r>
              <a:rPr lang="en-US" sz="2300" dirty="0">
                <a:effectLst/>
                <a:latin typeface="Calibri" panose="020F0502020204030204" pitchFamily="34" charset="0"/>
                <a:ea typeface="DengXian" panose="02010600030101010101" pitchFamily="2" charset="-122"/>
                <a:cs typeface="Times New Roman" panose="02020603050405020304" pitchFamily="18" charset="0"/>
              </a:rPr>
              <a:t>,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5"/>
              </a:rPr>
              <a:t>image research</a:t>
            </a:r>
            <a:r>
              <a:rPr lang="en-US" sz="2300" dirty="0">
                <a:effectLst/>
                <a:latin typeface="Calibri" panose="020F0502020204030204" pitchFamily="34" charset="0"/>
                <a:ea typeface="DengXian" panose="02010600030101010101" pitchFamily="2" charset="-122"/>
                <a:cs typeface="Times New Roman" panose="02020603050405020304" pitchFamily="18" charset="0"/>
              </a:rPr>
              <a:t>, and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6"/>
              </a:rPr>
              <a:t>copyright considerations</a:t>
            </a:r>
            <a:r>
              <a:rPr lang="en-US" sz="2300" dirty="0">
                <a:effectLst/>
                <a:latin typeface="Calibri" panose="020F0502020204030204" pitchFamily="34" charset="0"/>
                <a:ea typeface="DengXian" panose="02010600030101010101" pitchFamily="2" charset="-122"/>
                <a:cs typeface="Times New Roman" panose="02020603050405020304" pitchFamily="18" charset="0"/>
              </a:rPr>
              <a:t>.</a:t>
            </a:r>
            <a:endParaRPr lang="en-CA" sz="23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itchFamily="2" charset="2"/>
              <a:buChar char=""/>
            </a:pPr>
            <a:r>
              <a:rPr lang="en-CA" sz="2300" b="1" dirty="0">
                <a:effectLst/>
                <a:latin typeface="Calibri" panose="020F0502020204030204" pitchFamily="34" charset="0"/>
                <a:ea typeface="DengXian" panose="02010600030101010101" pitchFamily="2" charset="-122"/>
                <a:cs typeface="Times New Roman" panose="02020603050405020304" pitchFamily="18" charset="0"/>
              </a:rPr>
              <a:t>Emphasize the value of original thought</a:t>
            </a:r>
            <a:r>
              <a:rPr lang="en-CA" sz="2300" dirty="0">
                <a:effectLst/>
                <a:latin typeface="Calibri" panose="020F0502020204030204" pitchFamily="34" charset="0"/>
                <a:ea typeface="DengXian" panose="02010600030101010101" pitchFamily="2" charset="-122"/>
                <a:cs typeface="Times New Roman" panose="02020603050405020304" pitchFamily="18" charset="0"/>
              </a:rPr>
              <a:t>: Encourage students to recognize that their unique voice, creativity, and critical thinking are invaluable and irreplaceable when completing assessments, whether they be writing, coding, or multimedia projects.</a:t>
            </a:r>
          </a:p>
          <a:p>
            <a:pPr marL="342900" lvl="0" indent="-342900">
              <a:lnSpc>
                <a:spcPct val="115000"/>
              </a:lnSpc>
              <a:buFont typeface="Symbol" pitchFamily="2" charset="2"/>
              <a:buChar char=""/>
            </a:pPr>
            <a:r>
              <a:rPr lang="en-US" sz="2300" b="1" dirty="0">
                <a:effectLst/>
                <a:latin typeface="Calibri" panose="020F0502020204030204" pitchFamily="34" charset="0"/>
                <a:ea typeface="DengXian" panose="02010600030101010101" pitchFamily="2" charset="-122"/>
                <a:cs typeface="Times New Roman" panose="02020603050405020304" pitchFamily="18" charset="0"/>
              </a:rPr>
              <a:t>Discuss AI limitations and risks</a:t>
            </a:r>
            <a:r>
              <a:rPr lang="en-US" sz="2300" dirty="0">
                <a:effectLst/>
                <a:latin typeface="Calibri" panose="020F0502020204030204" pitchFamily="34" charset="0"/>
                <a:ea typeface="DengXian" panose="02010600030101010101" pitchFamily="2" charset="-122"/>
                <a:cs typeface="Times New Roman" panose="02020603050405020304" pitchFamily="18" charset="0"/>
              </a:rPr>
              <a:t>: Explain the limitations of GenAI (hallucinations, fabricated references), emphasizing the importance of fact-checking and digital literacy</a:t>
            </a:r>
            <a:r>
              <a:rPr lang="en-CA" sz="2300" dirty="0">
                <a:effectLst/>
                <a:latin typeface="Calibri" panose="020F0502020204030204" pitchFamily="34" charset="0"/>
                <a:ea typeface="DengXian" panose="02010600030101010101" pitchFamily="2" charset="-122"/>
                <a:cs typeface="Times New Roman" panose="02020603050405020304" pitchFamily="18" charset="0"/>
              </a:rPr>
              <a:t>.</a:t>
            </a:r>
          </a:p>
          <a:p>
            <a:endParaRPr lang="en-US" sz="2300" dirty="0"/>
          </a:p>
        </p:txBody>
      </p:sp>
      <p:sp>
        <p:nvSpPr>
          <p:cNvPr id="4" name="Slide Number Placeholder 3">
            <a:extLst>
              <a:ext uri="{FF2B5EF4-FFF2-40B4-BE49-F238E27FC236}">
                <a16:creationId xmlns:a16="http://schemas.microsoft.com/office/drawing/2014/main" id="{23BB4239-D6A4-8A1D-5DEA-667F35618CD9}"/>
              </a:ext>
            </a:extLst>
          </p:cNvPr>
          <p:cNvSpPr>
            <a:spLocks noGrp="1"/>
          </p:cNvSpPr>
          <p:nvPr>
            <p:ph type="sldNum" sz="quarter" idx="12"/>
          </p:nvPr>
        </p:nvSpPr>
        <p:spPr/>
        <p:txBody>
          <a:bodyPr/>
          <a:lstStyle/>
          <a:p>
            <a:fld id="{F7EF4615-944C-4495-A598-F3C83E6C4501}" type="slidenum">
              <a:rPr lang="en-CA" smtClean="0"/>
              <a:pPr/>
              <a:t>3</a:t>
            </a:fld>
            <a:endParaRPr lang="en-CA" dirty="0"/>
          </a:p>
        </p:txBody>
      </p:sp>
    </p:spTree>
    <p:extLst>
      <p:ext uri="{BB962C8B-B14F-4D97-AF65-F5344CB8AC3E}">
        <p14:creationId xmlns:p14="http://schemas.microsoft.com/office/powerpoint/2010/main" val="5133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67621BB-702E-3034-7CD8-792CB7CDF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309A3C-2CE1-9886-154A-153646943158}"/>
              </a:ext>
            </a:extLst>
          </p:cNvPr>
          <p:cNvSpPr>
            <a:spLocks noGrp="1"/>
          </p:cNvSpPr>
          <p:nvPr>
            <p:ph type="title"/>
          </p:nvPr>
        </p:nvSpPr>
        <p:spPr>
          <a:solidFill>
            <a:srgbClr val="002060"/>
          </a:solidFill>
        </p:spPr>
        <p:txBody>
          <a:bodyPr/>
          <a:lstStyle/>
          <a:p>
            <a:r>
              <a:rPr lang="en-US" dirty="0">
                <a:solidFill>
                  <a:schemeClr val="bg1"/>
                </a:solidFill>
              </a:rPr>
              <a:t>Identifying Possible Misconduct Cases</a:t>
            </a:r>
          </a:p>
        </p:txBody>
      </p:sp>
      <p:sp>
        <p:nvSpPr>
          <p:cNvPr id="3" name="Content Placeholder 2">
            <a:extLst>
              <a:ext uri="{FF2B5EF4-FFF2-40B4-BE49-F238E27FC236}">
                <a16:creationId xmlns:a16="http://schemas.microsoft.com/office/drawing/2014/main" id="{15252A7D-7465-32AF-79E1-B30FA50116C3}"/>
              </a:ext>
            </a:extLst>
          </p:cNvPr>
          <p:cNvSpPr>
            <a:spLocks noGrp="1"/>
          </p:cNvSpPr>
          <p:nvPr>
            <p:ph idx="1"/>
          </p:nvPr>
        </p:nvSpPr>
        <p:spPr/>
        <p:txBody>
          <a:bodyPr>
            <a:normAutofit/>
          </a:bodyPr>
          <a:lstStyle/>
          <a:p>
            <a:pPr marL="342900" lvl="0" indent="-342900">
              <a:lnSpc>
                <a:spcPct val="115000"/>
              </a:lnSpc>
              <a:buFont typeface="Symbol" pitchFamily="2" charset="2"/>
              <a:buChar char=""/>
            </a:pPr>
            <a:r>
              <a:rPr lang="en-US" sz="2300" dirty="0">
                <a:effectLst/>
                <a:latin typeface="Calibri" panose="020F0502020204030204" pitchFamily="34" charset="0"/>
                <a:ea typeface="DengXian" panose="02010600030101010101" pitchFamily="2" charset="-122"/>
                <a:cs typeface="Times New Roman" panose="02020603050405020304" pitchFamily="18" charset="0"/>
              </a:rPr>
              <a:t>Before issues arise, familiarize yourself with traditional detection methods (e.g., the student cannot explain their work) and the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2"/>
              </a:rPr>
              <a:t>standard academic misconduct process</a:t>
            </a:r>
            <a:r>
              <a:rPr lang="en-US" sz="2300" dirty="0">
                <a:effectLst/>
                <a:latin typeface="Calibri" panose="020F0502020204030204" pitchFamily="34" charset="0"/>
                <a:ea typeface="DengXian" panose="02010600030101010101" pitchFamily="2" charset="-122"/>
                <a:cs typeface="Times New Roman" panose="02020603050405020304" pitchFamily="18" charset="0"/>
              </a:rPr>
              <a:t>.</a:t>
            </a:r>
            <a:endParaRPr lang="en-CA" sz="23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itchFamily="2" charset="2"/>
              <a:buChar char=""/>
            </a:pPr>
            <a:r>
              <a:rPr lang="en-US" sz="2300" dirty="0">
                <a:effectLst/>
                <a:latin typeface="Calibri" panose="020F0502020204030204" pitchFamily="34" charset="0"/>
                <a:ea typeface="DengXian" panose="02010600030101010101" pitchFamily="2" charset="-122"/>
                <a:cs typeface="Times New Roman" panose="02020603050405020304" pitchFamily="18" charset="0"/>
              </a:rPr>
              <a:t>Recognize that AI-detection software programs are unreliable and biased against non-native English writers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3"/>
              </a:rPr>
              <a:t>Elkhatat et al., 2023</a:t>
            </a:r>
            <a:r>
              <a:rPr lang="en-US" sz="2300" dirty="0">
                <a:effectLst/>
                <a:latin typeface="Calibri" panose="020F0502020204030204" pitchFamily="34" charset="0"/>
                <a:ea typeface="DengXian" panose="02010600030101010101" pitchFamily="2" charset="-122"/>
                <a:cs typeface="Times New Roman" panose="02020603050405020304" pitchFamily="18" charset="0"/>
              </a:rPr>
              <a:t>;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4"/>
              </a:rPr>
              <a:t>Liang et al., 2023</a:t>
            </a:r>
            <a:r>
              <a:rPr lang="en-US" sz="2300" dirty="0">
                <a:effectLst/>
                <a:latin typeface="Calibri" panose="020F0502020204030204" pitchFamily="34" charset="0"/>
                <a:ea typeface="DengXian" panose="02010600030101010101" pitchFamily="2" charset="-122"/>
                <a:cs typeface="Times New Roman" panose="02020603050405020304" pitchFamily="18" charset="0"/>
              </a:rPr>
              <a:t>;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5"/>
              </a:rPr>
              <a:t>Saha and Feizi, 2025</a:t>
            </a:r>
            <a:r>
              <a:rPr lang="en-US" sz="2300" dirty="0">
                <a:effectLst/>
                <a:latin typeface="Calibri" panose="020F0502020204030204" pitchFamily="34" charset="0"/>
                <a:ea typeface="DengXian" panose="02010600030101010101" pitchFamily="2" charset="-122"/>
                <a:cs typeface="Times New Roman" panose="02020603050405020304" pitchFamily="18" charset="0"/>
              </a:rPr>
              <a:t>). U of T does not support the use of AI-detection tools; see the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6"/>
              </a:rPr>
              <a:t>OVPIUE’s FAQ on Generative AI</a:t>
            </a:r>
            <a:r>
              <a:rPr lang="en-US" sz="2300" dirty="0">
                <a:effectLst/>
                <a:latin typeface="Calibri" panose="020F0502020204030204" pitchFamily="34" charset="0"/>
                <a:ea typeface="DengXian" panose="02010600030101010101" pitchFamily="2" charset="-122"/>
                <a:cs typeface="Times New Roman" panose="02020603050405020304" pitchFamily="18" charset="0"/>
              </a:rPr>
              <a:t>.</a:t>
            </a:r>
            <a:r>
              <a:rPr lang="en-CA" sz="2300" dirty="0">
                <a:effectLst/>
                <a:latin typeface="Calibri" panose="020F0502020204030204" pitchFamily="34" charset="0"/>
                <a:ea typeface="DengXian" panose="02010600030101010101" pitchFamily="2" charset="-122"/>
                <a:cs typeface="Times New Roman" panose="02020603050405020304" pitchFamily="18" charset="0"/>
              </a:rPr>
              <a:t> </a:t>
            </a:r>
          </a:p>
          <a:p>
            <a:pPr marL="342900" lvl="0" indent="-342900">
              <a:lnSpc>
                <a:spcPct val="115000"/>
              </a:lnSpc>
              <a:buFont typeface="Symbol" pitchFamily="2" charset="2"/>
              <a:buChar char=""/>
            </a:pPr>
            <a:r>
              <a:rPr lang="en-US" sz="2300" dirty="0">
                <a:effectLst/>
                <a:latin typeface="Calibri" panose="020F0502020204030204" pitchFamily="34" charset="0"/>
                <a:ea typeface="DengXian" panose="02010600030101010101" pitchFamily="2" charset="-122"/>
                <a:cs typeface="Times New Roman" panose="02020603050405020304" pitchFamily="18" charset="0"/>
              </a:rPr>
              <a:t>Personal intuition that a text is AI-generated has been shown to be inconsistent, even when evaluators are experienced with GenAI and confident in their abilities (</a:t>
            </a:r>
            <a:r>
              <a:rPr lang="en-US" sz="2300" u="sng" dirty="0">
                <a:solidFill>
                  <a:srgbClr val="007894"/>
                </a:solidFill>
                <a:effectLst/>
                <a:latin typeface="Calibri" panose="020F0502020204030204" pitchFamily="34" charset="0"/>
                <a:ea typeface="DengXian" panose="02010600030101010101" pitchFamily="2" charset="-122"/>
                <a:cs typeface="Times New Roman" panose="02020603050405020304" pitchFamily="18" charset="0"/>
                <a:hlinkClick r:id="rId7"/>
              </a:rPr>
              <a:t>Waltzer et al., 2024</a:t>
            </a:r>
            <a:r>
              <a:rPr lang="en-US" sz="2300" dirty="0">
                <a:effectLst/>
                <a:latin typeface="Calibri" panose="020F0502020204030204" pitchFamily="34" charset="0"/>
                <a:ea typeface="DengXian" panose="02010600030101010101" pitchFamily="2" charset="-122"/>
                <a:cs typeface="Times New Roman" panose="02020603050405020304" pitchFamily="18" charset="0"/>
              </a:rPr>
              <a:t>).</a:t>
            </a:r>
            <a:endParaRPr lang="en-CA" sz="23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itchFamily="2" charset="2"/>
              <a:buChar char=""/>
            </a:pPr>
            <a:r>
              <a:rPr lang="en-US" sz="2300" dirty="0">
                <a:effectLst/>
                <a:latin typeface="Calibri" panose="020F0502020204030204" pitchFamily="34" charset="0"/>
                <a:ea typeface="DengXian" panose="02010600030101010101" pitchFamily="2" charset="-122"/>
                <a:cs typeface="Times New Roman" panose="02020603050405020304" pitchFamily="18" charset="0"/>
              </a:rPr>
              <a:t>For further guidance, contact the head of your academic unit.</a:t>
            </a:r>
            <a:endParaRPr lang="en-CA" sz="23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4" name="Slide Number Placeholder 3">
            <a:extLst>
              <a:ext uri="{FF2B5EF4-FFF2-40B4-BE49-F238E27FC236}">
                <a16:creationId xmlns:a16="http://schemas.microsoft.com/office/drawing/2014/main" id="{F407CFD6-1C09-81A3-1500-145357A26198}"/>
              </a:ext>
            </a:extLst>
          </p:cNvPr>
          <p:cNvSpPr>
            <a:spLocks noGrp="1"/>
          </p:cNvSpPr>
          <p:nvPr>
            <p:ph type="sldNum" sz="quarter" idx="12"/>
          </p:nvPr>
        </p:nvSpPr>
        <p:spPr/>
        <p:txBody>
          <a:bodyPr/>
          <a:lstStyle/>
          <a:p>
            <a:fld id="{F7EF4615-944C-4495-A598-F3C83E6C4501}" type="slidenum">
              <a:rPr lang="en-CA" smtClean="0"/>
              <a:pPr/>
              <a:t>4</a:t>
            </a:fld>
            <a:endParaRPr lang="en-CA" dirty="0"/>
          </a:p>
        </p:txBody>
      </p:sp>
    </p:spTree>
    <p:extLst>
      <p:ext uri="{BB962C8B-B14F-4D97-AF65-F5344CB8AC3E}">
        <p14:creationId xmlns:p14="http://schemas.microsoft.com/office/powerpoint/2010/main" val="289314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AD3C2-406A-A87E-3C0D-5801319B444B}"/>
              </a:ext>
            </a:extLst>
          </p:cNvPr>
          <p:cNvSpPr>
            <a:spLocks noGrp="1"/>
          </p:cNvSpPr>
          <p:nvPr>
            <p:ph type="title"/>
          </p:nvPr>
        </p:nvSpPr>
        <p:spPr>
          <a:xfrm>
            <a:off x="622091" y="859685"/>
            <a:ext cx="11274552" cy="640080"/>
          </a:xfrm>
        </p:spPr>
        <p:txBody>
          <a:bodyPr>
            <a:normAutofit/>
          </a:bodyPr>
          <a:lstStyle/>
          <a:p>
            <a:r>
              <a:rPr lang="en-US" dirty="0"/>
              <a:t>NAVIGATING GENERATIVE AI</a:t>
            </a:r>
            <a:endParaRPr lang="en-US" sz="3600" b="0" dirty="0"/>
          </a:p>
        </p:txBody>
      </p:sp>
      <p:sp>
        <p:nvSpPr>
          <p:cNvPr id="3" name="Content Placeholder 2">
            <a:extLst>
              <a:ext uri="{FF2B5EF4-FFF2-40B4-BE49-F238E27FC236}">
                <a16:creationId xmlns:a16="http://schemas.microsoft.com/office/drawing/2014/main" id="{1B55B33A-68CA-447C-B273-6623BFD6FBF8}"/>
              </a:ext>
            </a:extLst>
          </p:cNvPr>
          <p:cNvSpPr>
            <a:spLocks noGrp="1"/>
          </p:cNvSpPr>
          <p:nvPr>
            <p:ph idx="1"/>
          </p:nvPr>
        </p:nvSpPr>
        <p:spPr>
          <a:xfrm>
            <a:off x="1346340" y="2497347"/>
            <a:ext cx="9826053" cy="1863305"/>
          </a:xfrm>
          <a:solidFill>
            <a:schemeClr val="bg2">
              <a:lumMod val="95000"/>
            </a:schemeClr>
          </a:solidFill>
        </p:spPr>
        <p:txBody>
          <a:bodyPr>
            <a:normAutofit/>
          </a:bodyPr>
          <a:lstStyle/>
          <a:p>
            <a:pPr marL="0" indent="0" algn="ctr">
              <a:buNone/>
            </a:pPr>
            <a:endParaRPr lang="en-US" sz="2800" b="0" i="0" dirty="0">
              <a:solidFill>
                <a:srgbClr val="000000"/>
              </a:solidFill>
              <a:effectLst/>
              <a:latin typeface="Calibri" panose="020F0502020204030204" pitchFamily="34" charset="0"/>
            </a:endParaRPr>
          </a:p>
          <a:p>
            <a:pPr marL="0" indent="0" algn="ctr">
              <a:buNone/>
            </a:pPr>
            <a:r>
              <a:rPr lang="en-US" sz="2800" b="0" i="0" dirty="0">
                <a:solidFill>
                  <a:srgbClr val="000000"/>
                </a:solidFill>
                <a:effectLst/>
                <a:latin typeface="Calibri" panose="020F0502020204030204" pitchFamily="34" charset="0"/>
              </a:rPr>
              <a:t>For more information, visit </a:t>
            </a:r>
          </a:p>
          <a:p>
            <a:pPr marL="0" indent="0" algn="ctr">
              <a:buNone/>
            </a:pPr>
            <a:r>
              <a:rPr lang="en-US" sz="2800" b="0" i="0" dirty="0">
                <a:solidFill>
                  <a:srgbClr val="000000"/>
                </a:solidFill>
                <a:effectLst/>
                <a:latin typeface="Calibri" panose="020F0502020204030204" pitchFamily="34" charset="0"/>
                <a:hlinkClick r:id="rId2"/>
              </a:rPr>
              <a:t>Resources for instructors and teaching assistants</a:t>
            </a:r>
            <a:endParaRPr lang="en-US" sz="2800" b="0" i="0" dirty="0">
              <a:solidFill>
                <a:srgbClr val="000000"/>
              </a:solidFill>
              <a:effectLst/>
              <a:latin typeface="Calibri" panose="020F0502020204030204" pitchFamily="34" charset="0"/>
            </a:endParaRPr>
          </a:p>
        </p:txBody>
      </p:sp>
      <p:sp>
        <p:nvSpPr>
          <p:cNvPr id="4" name="Slide Number Placeholder 3">
            <a:extLst>
              <a:ext uri="{FF2B5EF4-FFF2-40B4-BE49-F238E27FC236}">
                <a16:creationId xmlns:a16="http://schemas.microsoft.com/office/drawing/2014/main" id="{54199B21-045C-97F8-2177-BA49B0166048}"/>
              </a:ext>
            </a:extLst>
          </p:cNvPr>
          <p:cNvSpPr>
            <a:spLocks noGrp="1"/>
          </p:cNvSpPr>
          <p:nvPr>
            <p:ph type="sldNum" sz="quarter" idx="12"/>
          </p:nvPr>
        </p:nvSpPr>
        <p:spPr/>
        <p:txBody>
          <a:bodyPr/>
          <a:lstStyle/>
          <a:p>
            <a:fld id="{F7EF4615-944C-4495-A598-F3C83E6C4501}" type="slidenum">
              <a:rPr lang="en-CA" smtClean="0"/>
              <a:pPr/>
              <a:t>5</a:t>
            </a:fld>
            <a:endParaRPr lang="en-CA" dirty="0"/>
          </a:p>
        </p:txBody>
      </p:sp>
    </p:spTree>
    <p:extLst>
      <p:ext uri="{BB962C8B-B14F-4D97-AF65-F5344CB8AC3E}">
        <p14:creationId xmlns:p14="http://schemas.microsoft.com/office/powerpoint/2010/main" val="2756968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6757D-5ED6-8FE4-70ED-DF880B661FC7}"/>
              </a:ext>
            </a:extLst>
          </p:cNvPr>
          <p:cNvSpPr>
            <a:spLocks noGrp="1"/>
          </p:cNvSpPr>
          <p:nvPr>
            <p:ph type="title"/>
          </p:nvPr>
        </p:nvSpPr>
        <p:spPr>
          <a:xfrm>
            <a:off x="838200" y="1060682"/>
            <a:ext cx="3687041" cy="2368317"/>
          </a:xfrm>
        </p:spPr>
        <p:txBody>
          <a:bodyPr vert="horz" lIns="91440" tIns="45720" rIns="91440" bIns="45720" rtlCol="0" anchor="t">
            <a:normAutofit/>
          </a:bodyPr>
          <a:lstStyle/>
          <a:p>
            <a:r>
              <a:rPr lang="en-US" sz="3200" kern="1200">
                <a:solidFill>
                  <a:schemeClr val="tx1"/>
                </a:solidFill>
                <a:latin typeface="+mj-lt"/>
                <a:ea typeface="+mj-ea"/>
                <a:cs typeface="+mj-cs"/>
              </a:rPr>
              <a:t>Creative Commons</a:t>
            </a:r>
          </a:p>
        </p:txBody>
      </p:sp>
      <p:pic>
        <p:nvPicPr>
          <p:cNvPr id="5" name="Picture 4" descr="CC Attribution Non-Commercial Share Alike">
            <a:extLst>
              <a:ext uri="{FF2B5EF4-FFF2-40B4-BE49-F238E27FC236}">
                <a16:creationId xmlns:a16="http://schemas.microsoft.com/office/drawing/2014/main" id="{6B007634-9AF4-1AE2-4301-692B69A01886}"/>
              </a:ext>
            </a:extLst>
          </p:cNvPr>
          <p:cNvPicPr>
            <a:picLocks noChangeAspect="1"/>
          </p:cNvPicPr>
          <p:nvPr/>
        </p:nvPicPr>
        <p:blipFill>
          <a:blip r:embed="rId3"/>
          <a:stretch>
            <a:fillRect/>
          </a:stretch>
        </p:blipFill>
        <p:spPr>
          <a:xfrm>
            <a:off x="859913" y="4291814"/>
            <a:ext cx="2698490" cy="941192"/>
          </a:xfrm>
          <a:prstGeom prst="rect">
            <a:avLst/>
          </a:prstGeom>
        </p:spPr>
      </p:pic>
      <p:sp>
        <p:nvSpPr>
          <p:cNvPr id="3" name="Content Placeholder 2">
            <a:extLst>
              <a:ext uri="{FF2B5EF4-FFF2-40B4-BE49-F238E27FC236}">
                <a16:creationId xmlns:a16="http://schemas.microsoft.com/office/drawing/2014/main" id="{0C5D9D9E-1F86-9391-E9B9-33B55A760066}"/>
              </a:ext>
            </a:extLst>
          </p:cNvPr>
          <p:cNvSpPr>
            <a:spLocks noGrp="1"/>
          </p:cNvSpPr>
          <p:nvPr>
            <p:ph idx="1"/>
          </p:nvPr>
        </p:nvSpPr>
        <p:spPr>
          <a:xfrm>
            <a:off x="5348086" y="1035843"/>
            <a:ext cx="6005713" cy="4945857"/>
          </a:xfrm>
        </p:spPr>
        <p:txBody>
          <a:bodyPr vert="horz" lIns="91440" tIns="45720" rIns="91440" bIns="45720" rtlCol="0" anchor="t">
            <a:normAutofit/>
          </a:bodyPr>
          <a:lstStyle/>
          <a:p>
            <a:pPr marL="0" indent="0">
              <a:lnSpc>
                <a:spcPct val="90000"/>
              </a:lnSpc>
              <a:buNone/>
            </a:pPr>
            <a:r>
              <a:rPr lang="en-US" sz="3200" dirty="0"/>
              <a:t>© 2025, Centre for Teaching Support &amp; Innovation. Except where otherwise noted, this work is made available under a </a:t>
            </a:r>
            <a:r>
              <a:rPr lang="en-US" sz="3200" u="sng" dirty="0">
                <a:hlinkClick r:id="rId4"/>
              </a:rPr>
              <a:t>Creative Commons Attribution-NonCommercial-ShareAlike 4.0 International (CC BY-NC-SA 4.0) License</a:t>
            </a:r>
            <a:r>
              <a:rPr lang="en-US" sz="3200" dirty="0"/>
              <a:t>.</a:t>
            </a:r>
          </a:p>
        </p:txBody>
      </p:sp>
      <p:sp>
        <p:nvSpPr>
          <p:cNvPr id="4" name="Slide Number Placeholder 3">
            <a:extLst>
              <a:ext uri="{FF2B5EF4-FFF2-40B4-BE49-F238E27FC236}">
                <a16:creationId xmlns:a16="http://schemas.microsoft.com/office/drawing/2014/main" id="{A32CC0F9-5D30-2BAE-F1FD-C04519E50A0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F7EF4615-944C-4495-A598-F3C83E6C4501}" type="slidenum">
              <a:rPr lang="en-US" sz="1200">
                <a:solidFill>
                  <a:schemeClr val="tx1">
                    <a:lumMod val="50000"/>
                    <a:lumOff val="50000"/>
                  </a:schemeClr>
                </a:solidFill>
              </a:rPr>
              <a:pPr>
                <a:spcAft>
                  <a:spcPts val="600"/>
                </a:spcAft>
              </a:pPr>
              <a:t>6</a:t>
            </a:fld>
            <a:endParaRPr lang="en-US" sz="1200">
              <a:solidFill>
                <a:schemeClr val="tx1">
                  <a:lumMod val="50000"/>
                  <a:lumOff val="50000"/>
                </a:schemeClr>
              </a:solidFill>
            </a:endParaRPr>
          </a:p>
        </p:txBody>
      </p:sp>
      <p:grpSp>
        <p:nvGrpSpPr>
          <p:cNvPr id="10" name="Group 9">
            <a:extLst>
              <a:ext uri="{FF2B5EF4-FFF2-40B4-BE49-F238E27FC236}">
                <a16:creationId xmlns:a16="http://schemas.microsoft.com/office/drawing/2014/main" id="{7D2D829D-2830-5F07-E40B-C351944AB1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1" name="Rectangle 10">
              <a:extLst>
                <a:ext uri="{FF2B5EF4-FFF2-40B4-BE49-F238E27FC236}">
                  <a16:creationId xmlns:a16="http://schemas.microsoft.com/office/drawing/2014/main" id="{521FC5EF-435E-F74E-11C5-A935C70665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F3CE81-94AA-585B-379D-CB757AFCC4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02963188"/>
      </p:ext>
    </p:extLst>
  </p:cSld>
  <p:clrMapOvr>
    <a:masterClrMapping/>
  </p:clrMapOvr>
</p:sld>
</file>

<file path=ppt/theme/theme1.xml><?xml version="1.0" encoding="utf-8"?>
<a:theme xmlns:a="http://schemas.openxmlformats.org/drawingml/2006/main" name="Theme CTSI">
  <a:themeElements>
    <a:clrScheme name="U of T CTSI">
      <a:dk1>
        <a:sysClr val="windowText" lastClr="000000"/>
      </a:dk1>
      <a:lt1>
        <a:srgbClr val="FFFFFF"/>
      </a:lt1>
      <a:dk2>
        <a:srgbClr val="1E3765"/>
      </a:dk2>
      <a:lt2>
        <a:srgbClr val="FFFFFF"/>
      </a:lt2>
      <a:accent1>
        <a:srgbClr val="007894"/>
      </a:accent1>
      <a:accent2>
        <a:srgbClr val="0D534D"/>
      </a:accent2>
      <a:accent3>
        <a:srgbClr val="F1C500"/>
      </a:accent3>
      <a:accent4>
        <a:srgbClr val="DC4633"/>
      </a:accent4>
      <a:accent5>
        <a:srgbClr val="AB1368"/>
      </a:accent5>
      <a:accent6>
        <a:srgbClr val="6D247A"/>
      </a:accent6>
      <a:hlink>
        <a:srgbClr val="007894"/>
      </a:hlink>
      <a:folHlink>
        <a:srgbClr val="6D247A"/>
      </a:folHlink>
    </a:clrScheme>
    <a:fontScheme name="Custom 3">
      <a:majorFont>
        <a:latin typeface="Open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eme UDL">
  <a:themeElements>
    <a:clrScheme name="U of T CTSI UDL">
      <a:dk1>
        <a:sysClr val="windowText" lastClr="000000"/>
      </a:dk1>
      <a:lt1>
        <a:srgbClr val="FFFFFF"/>
      </a:lt1>
      <a:dk2>
        <a:srgbClr val="1E3765"/>
      </a:dk2>
      <a:lt2>
        <a:srgbClr val="FFFFFF"/>
      </a:lt2>
      <a:accent1>
        <a:srgbClr val="007894"/>
      </a:accent1>
      <a:accent2>
        <a:srgbClr val="078743"/>
      </a:accent2>
      <a:accent3>
        <a:srgbClr val="FFE985"/>
      </a:accent3>
      <a:accent4>
        <a:srgbClr val="FF8552"/>
      </a:accent4>
      <a:accent5>
        <a:srgbClr val="FF69B4"/>
      </a:accent5>
      <a:accent6>
        <a:srgbClr val="6D247A"/>
      </a:accent6>
      <a:hlink>
        <a:srgbClr val="037DB8"/>
      </a:hlink>
      <a:folHlink>
        <a:srgbClr val="6F5094"/>
      </a:folHlink>
    </a:clrScheme>
    <a:fontScheme name="Custom 3">
      <a:majorFont>
        <a:latin typeface="Open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eme Dark">
  <a:themeElements>
    <a:clrScheme name="U of T CTSI Dark">
      <a:dk1>
        <a:sysClr val="windowText" lastClr="000000"/>
      </a:dk1>
      <a:lt1>
        <a:srgbClr val="FFFFFF"/>
      </a:lt1>
      <a:dk2>
        <a:srgbClr val="1E3765"/>
      </a:dk2>
      <a:lt2>
        <a:srgbClr val="FFFFFF"/>
      </a:lt2>
      <a:accent1>
        <a:srgbClr val="007894"/>
      </a:accent1>
      <a:accent2>
        <a:srgbClr val="0D534D"/>
      </a:accent2>
      <a:accent3>
        <a:srgbClr val="F1C500"/>
      </a:accent3>
      <a:accent4>
        <a:srgbClr val="DC4633"/>
      </a:accent4>
      <a:accent5>
        <a:srgbClr val="AB1368"/>
      </a:accent5>
      <a:accent6>
        <a:srgbClr val="6D247A"/>
      </a:accent6>
      <a:hlink>
        <a:srgbClr val="B6F1FF"/>
      </a:hlink>
      <a:folHlink>
        <a:srgbClr val="E9C8EE"/>
      </a:folHlink>
    </a:clrScheme>
    <a:fontScheme name="Custom 3">
      <a:majorFont>
        <a:latin typeface="Open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B9F0869282443988F8850B907ED0F" ma:contentTypeVersion="18" ma:contentTypeDescription="Create a new document." ma:contentTypeScope="" ma:versionID="3dd690334063ba1388304dbdaf4c60ce">
  <xsd:schema xmlns:xsd="http://www.w3.org/2001/XMLSchema" xmlns:xs="http://www.w3.org/2001/XMLSchema" xmlns:p="http://schemas.microsoft.com/office/2006/metadata/properties" xmlns:ns2="d7668853-487a-4864-9558-77c90a472c7a" xmlns:ns3="13b1d25d-f88c-48ca-8b57-56cb89edfa9b" targetNamespace="http://schemas.microsoft.com/office/2006/metadata/properties" ma:root="true" ma:fieldsID="554a67b3be35f110938f0850090a5146" ns2:_="" ns3:_="">
    <xsd:import namespace="d7668853-487a-4864-9558-77c90a472c7a"/>
    <xsd:import namespace="13b1d25d-f88c-48ca-8b57-56cb89edfa9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ContentType0" minOccurs="0"/>
                <xsd:element ref="ns2:MediaLengthInSecond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668853-487a-4864-9558-77c90a472c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e164b29-4069-4387-b6aa-f01f2a1f474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ContentType0" ma:index="21" nillable="true" ma:displayName="ContentType" ma:format="Dropdown" ma:internalName="ContentType0">
      <xsd:simpleType>
        <xsd:union memberTypes="dms:Text">
          <xsd:simpleType>
            <xsd:restriction base="dms:Choice">
              <xsd:enumeration value="Slides"/>
              <xsd:enumeration value="Handout"/>
              <xsd:enumeration value="Resource"/>
              <xsd:enumeration value="Worksheet"/>
              <xsd:enumeration value="Logistics"/>
            </xsd:restriction>
          </xsd:simpleType>
        </xsd:union>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b1d25d-f88c-48ca-8b57-56cb89edfa9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ab35398a-d19f-4c5a-a1a7-704ef1f14fe8}" ma:internalName="TaxCatchAll" ma:showField="CatchAllData" ma:web="13b1d25d-f88c-48ca-8b57-56cb89edfa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7668853-487a-4864-9558-77c90a472c7a">
      <Terms xmlns="http://schemas.microsoft.com/office/infopath/2007/PartnerControls"/>
    </lcf76f155ced4ddcb4097134ff3c332f>
    <TaxCatchAll xmlns="13b1d25d-f88c-48ca-8b57-56cb89edfa9b" xsi:nil="true"/>
    <ContentType0 xmlns="d7668853-487a-4864-9558-77c90a472c7a" xsi:nil="true"/>
  </documentManagement>
</p:properties>
</file>

<file path=customXml/itemProps1.xml><?xml version="1.0" encoding="utf-8"?>
<ds:datastoreItem xmlns:ds="http://schemas.openxmlformats.org/officeDocument/2006/customXml" ds:itemID="{8E54856D-97E1-4661-AED8-E2EEC8677D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668853-487a-4864-9558-77c90a472c7a"/>
    <ds:schemaRef ds:uri="13b1d25d-f88c-48ca-8b57-56cb89edfa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F684E0-5857-48B2-8726-8691BEB49C07}">
  <ds:schemaRefs>
    <ds:schemaRef ds:uri="http://schemas.microsoft.com/sharepoint/v3/contenttype/forms"/>
  </ds:schemaRefs>
</ds:datastoreItem>
</file>

<file path=customXml/itemProps3.xml><?xml version="1.0" encoding="utf-8"?>
<ds:datastoreItem xmlns:ds="http://schemas.openxmlformats.org/officeDocument/2006/customXml" ds:itemID="{697FA6CC-3456-4D5D-8533-DAF71FA6F5E4}">
  <ds:schemaRefs>
    <ds:schemaRef ds:uri="http://purl.org/dc/elements/1.1/"/>
    <ds:schemaRef ds:uri="http://schemas.openxmlformats.org/package/2006/metadata/core-properties"/>
    <ds:schemaRef ds:uri="13b1d25d-f88c-48ca-8b57-56cb89edfa9b"/>
    <ds:schemaRef ds:uri="http://schemas.microsoft.com/office/2006/documentManagement/types"/>
    <ds:schemaRef ds:uri="http://purl.org/dc/terms/"/>
    <ds:schemaRef ds:uri="http://www.w3.org/XML/1998/namespace"/>
    <ds:schemaRef ds:uri="d7668853-487a-4864-9558-77c90a472c7a"/>
    <ds:schemaRef ds:uri="http://purl.org/dc/dcmityp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11467</TotalTime>
  <Words>574</Words>
  <Application>Microsoft Macintosh PowerPoint</Application>
  <PresentationFormat>Widescreen</PresentationFormat>
  <Paragraphs>36</Paragraphs>
  <Slides>6</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Open Sans</vt:lpstr>
      <vt:lpstr>Symbol</vt:lpstr>
      <vt:lpstr>Theme CTSI</vt:lpstr>
      <vt:lpstr>Theme UDL</vt:lpstr>
      <vt:lpstr>Theme Dark</vt:lpstr>
      <vt:lpstr>Proactive Strategies to Address Unauthorized Generative AI Use</vt:lpstr>
      <vt:lpstr>PowerPoint Presentation</vt:lpstr>
      <vt:lpstr>Educating Students on Best Practices</vt:lpstr>
      <vt:lpstr>Identifying Possible Misconduct Cases</vt:lpstr>
      <vt:lpstr>NAVIGATING GENERATIVE AI</vt:lpstr>
      <vt:lpstr>Creative Commons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CTSI Slide Master Circle</dc:title>
  <dc:creator>Samantha Chang</dc:creator>
  <cp:keywords/>
  <cp:lastModifiedBy>Victoria Sheldon</cp:lastModifiedBy>
  <cp:revision>102</cp:revision>
  <dcterms:created xsi:type="dcterms:W3CDTF">2021-11-12T14:42:25Z</dcterms:created>
  <dcterms:modified xsi:type="dcterms:W3CDTF">2025-05-23T20:41:02Z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0x010100641B9F0869282443988F8850B907ED0F</vt:lpwstr>
  </property>
  <property fmtid="{D5CDD505-2E9C-101B-9397-08002B2CF9AE}" pid="3" name="MediaServiceImageTags">
    <vt:lpwstr/>
  </property>
</Properties>
</file>