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2.xml" ContentType="application/vnd.openxmlformats-officedocument.presentationml.tags+xml"/>
  <Override PartName="/ppt/notesSlides/notesSlide4.xml" ContentType="application/vnd.openxmlformats-officedocument.presentationml.notesSlide+xml"/>
  <Override PartName="/ppt/tags/tag3.xml" ContentType="application/vnd.openxmlformats-officedocument.presentationml.tags+xml"/>
  <Override PartName="/ppt/notesSlides/notesSlide5.xml" ContentType="application/vnd.openxmlformats-officedocument.presentationml.notesSlide+xml"/>
  <Override PartName="/ppt/tags/tag4.xml" ContentType="application/vnd.openxmlformats-officedocument.presentationml.tag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tags/tag5.xml" ContentType="application/vnd.openxmlformats-officedocument.presentationml.tag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tags/tag6.xml" ContentType="application/vnd.openxmlformats-officedocument.presentationml.tags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tags/tag7.xml" ContentType="application/vnd.openxmlformats-officedocument.presentationml.tags+xml"/>
  <Override PartName="/ppt/notesSlides/notesSlide14.xml" ContentType="application/vnd.openxmlformats-officedocument.presentationml.notesSlide+xml"/>
  <Override PartName="/ppt/tags/tag8.xml" ContentType="application/vnd.openxmlformats-officedocument.presentationml.tags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75" r:id="rId4"/>
    <p:sldMasterId id="2147483678" r:id="rId5"/>
  </p:sldMasterIdLst>
  <p:notesMasterIdLst>
    <p:notesMasterId r:id="rId22"/>
  </p:notesMasterIdLst>
  <p:sldIdLst>
    <p:sldId id="415" r:id="rId6"/>
    <p:sldId id="428" r:id="rId7"/>
    <p:sldId id="438" r:id="rId8"/>
    <p:sldId id="435" r:id="rId9"/>
    <p:sldId id="433" r:id="rId10"/>
    <p:sldId id="442" r:id="rId11"/>
    <p:sldId id="432" r:id="rId12"/>
    <p:sldId id="441" r:id="rId13"/>
    <p:sldId id="439" r:id="rId14"/>
    <p:sldId id="339" r:id="rId15"/>
    <p:sldId id="341" r:id="rId16"/>
    <p:sldId id="429" r:id="rId17"/>
    <p:sldId id="424" r:id="rId18"/>
    <p:sldId id="416" r:id="rId19"/>
    <p:sldId id="440" r:id="rId20"/>
    <p:sldId id="374" r:id="rId21"/>
  </p:sldIdLst>
  <p:sldSz cx="9144000" cy="5143500" type="screen16x9"/>
  <p:notesSz cx="6858000" cy="120967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orient="horz" pos="3053">
          <p15:clr>
            <a:srgbClr val="A4A3A4"/>
          </p15:clr>
        </p15:guide>
        <p15:guide id="3" orient="horz" pos="2871">
          <p15:clr>
            <a:srgbClr val="A4A3A4"/>
          </p15:clr>
        </p15:guide>
        <p15:guide id="4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stin Fletcher" initials="JF" lastIdx="28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63C2"/>
    <a:srgbClr val="192953"/>
    <a:srgbClr val="182851"/>
    <a:srgbClr val="002F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CC71725-299F-45BC-8575-DF8B85342547}">
  <a:tblStyle styleId="{BCC71725-299F-45BC-8575-DF8B85342547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348"/>
    <p:restoredTop sz="86395"/>
  </p:normalViewPr>
  <p:slideViewPr>
    <p:cSldViewPr snapToGrid="0">
      <p:cViewPr varScale="1">
        <p:scale>
          <a:sx n="146" d="100"/>
          <a:sy n="146" d="100"/>
        </p:scale>
        <p:origin x="176" y="176"/>
      </p:cViewPr>
      <p:guideLst>
        <p:guide orient="horz"/>
        <p:guide orient="horz" pos="3053"/>
        <p:guide orient="horz" pos="2871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commentAuthors" Target="commentAuthors.xml"/><Relationship Id="rId28" Type="http://schemas.microsoft.com/office/2016/11/relationships/changesInfo" Target="changesInfos/changesInfo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erek Hunt" userId="5fb5299b-6e38-48f6-b942-4268586d0329" providerId="ADAL" clId="{51A4397B-B551-E947-8F5B-AF695BEBCC2B}"/>
    <pc:docChg chg="delSld modSld">
      <pc:chgData name="Derek Hunt" userId="5fb5299b-6e38-48f6-b942-4268586d0329" providerId="ADAL" clId="{51A4397B-B551-E947-8F5B-AF695BEBCC2B}" dt="2023-08-10T18:00:12.656" v="5" actId="2696"/>
      <pc:docMkLst>
        <pc:docMk/>
      </pc:docMkLst>
      <pc:sldChg chg="modSp mod">
        <pc:chgData name="Derek Hunt" userId="5fb5299b-6e38-48f6-b942-4268586d0329" providerId="ADAL" clId="{51A4397B-B551-E947-8F5B-AF695BEBCC2B}" dt="2023-08-10T18:00:04.164" v="3" actId="20577"/>
        <pc:sldMkLst>
          <pc:docMk/>
          <pc:sldMk cId="1582005930" sldId="428"/>
        </pc:sldMkLst>
        <pc:spChg chg="mod">
          <ac:chgData name="Derek Hunt" userId="5fb5299b-6e38-48f6-b942-4268586d0329" providerId="ADAL" clId="{51A4397B-B551-E947-8F5B-AF695BEBCC2B}" dt="2023-08-10T18:00:04.164" v="3" actId="20577"/>
          <ac:spMkLst>
            <pc:docMk/>
            <pc:sldMk cId="1582005930" sldId="428"/>
            <ac:spMk id="3" creationId="{E9913056-92A5-F841-97D0-7A7ABD6B17D8}"/>
          </ac:spMkLst>
        </pc:spChg>
      </pc:sldChg>
      <pc:sldChg chg="del">
        <pc:chgData name="Derek Hunt" userId="5fb5299b-6e38-48f6-b942-4268586d0329" providerId="ADAL" clId="{51A4397B-B551-E947-8F5B-AF695BEBCC2B}" dt="2023-08-10T18:00:12.645" v="4" actId="2696"/>
        <pc:sldMkLst>
          <pc:docMk/>
          <pc:sldMk cId="2565618582" sldId="436"/>
        </pc:sldMkLst>
      </pc:sldChg>
      <pc:sldChg chg="del">
        <pc:chgData name="Derek Hunt" userId="5fb5299b-6e38-48f6-b942-4268586d0329" providerId="ADAL" clId="{51A4397B-B551-E947-8F5B-AF695BEBCC2B}" dt="2023-08-10T18:00:12.656" v="5" actId="2696"/>
        <pc:sldMkLst>
          <pc:docMk/>
          <pc:sldMk cId="1509803777" sldId="437"/>
        </pc:sldMkLst>
      </pc:sldChg>
    </pc:docChg>
  </pc:docChgLst>
  <pc:docChgLst>
    <pc:chgData name="Derek Hunt" userId="5fb5299b-6e38-48f6-b942-4268586d0329" providerId="ADAL" clId="{6835475A-C8A1-EF44-ABFF-AB493E056AC9}"/>
    <pc:docChg chg="custSel addSld modSld">
      <pc:chgData name="Derek Hunt" userId="5fb5299b-6e38-48f6-b942-4268586d0329" providerId="ADAL" clId="{6835475A-C8A1-EF44-ABFF-AB493E056AC9}" dt="2021-12-20T17:39:33.055" v="186" actId="1076"/>
      <pc:docMkLst>
        <pc:docMk/>
      </pc:docMkLst>
      <pc:sldChg chg="addSp delSp modSp mod">
        <pc:chgData name="Derek Hunt" userId="5fb5299b-6e38-48f6-b942-4268586d0329" providerId="ADAL" clId="{6835475A-C8A1-EF44-ABFF-AB493E056AC9}" dt="2021-12-17T21:34:14.748" v="185" actId="1076"/>
        <pc:sldMkLst>
          <pc:docMk/>
          <pc:sldMk cId="2601361841" sldId="339"/>
        </pc:sldMkLst>
        <pc:picChg chg="mod">
          <ac:chgData name="Derek Hunt" userId="5fb5299b-6e38-48f6-b942-4268586d0329" providerId="ADAL" clId="{6835475A-C8A1-EF44-ABFF-AB493E056AC9}" dt="2021-12-17T21:34:12.432" v="184" actId="1076"/>
          <ac:picMkLst>
            <pc:docMk/>
            <pc:sldMk cId="2601361841" sldId="339"/>
            <ac:picMk id="3" creationId="{1115AD1B-BFF5-0246-B2E1-11CFF79A634D}"/>
          </ac:picMkLst>
        </pc:picChg>
        <pc:picChg chg="del">
          <ac:chgData name="Derek Hunt" userId="5fb5299b-6e38-48f6-b942-4268586d0329" providerId="ADAL" clId="{6835475A-C8A1-EF44-ABFF-AB493E056AC9}" dt="2021-12-17T21:29:16.762" v="176" actId="478"/>
          <ac:picMkLst>
            <pc:docMk/>
            <pc:sldMk cId="2601361841" sldId="339"/>
            <ac:picMk id="6" creationId="{9C20E7E1-E952-824C-BE37-6A4331F7F693}"/>
          </ac:picMkLst>
        </pc:picChg>
        <pc:picChg chg="add del">
          <ac:chgData name="Derek Hunt" userId="5fb5299b-6e38-48f6-b942-4268586d0329" providerId="ADAL" clId="{6835475A-C8A1-EF44-ABFF-AB493E056AC9}" dt="2021-12-17T21:29:28.242" v="178" actId="478"/>
          <ac:picMkLst>
            <pc:docMk/>
            <pc:sldMk cId="2601361841" sldId="339"/>
            <ac:picMk id="7" creationId="{486EFE7E-E343-334B-B13E-3662CA0E26BF}"/>
          </ac:picMkLst>
        </pc:picChg>
        <pc:picChg chg="add mod">
          <ac:chgData name="Derek Hunt" userId="5fb5299b-6e38-48f6-b942-4268586d0329" providerId="ADAL" clId="{6835475A-C8A1-EF44-ABFF-AB493E056AC9}" dt="2021-12-17T21:34:14.748" v="185" actId="1076"/>
          <ac:picMkLst>
            <pc:docMk/>
            <pc:sldMk cId="2601361841" sldId="339"/>
            <ac:picMk id="8" creationId="{09F9812E-B917-6049-9D01-376A723C0037}"/>
          </ac:picMkLst>
        </pc:picChg>
      </pc:sldChg>
      <pc:sldChg chg="modSp mod">
        <pc:chgData name="Derek Hunt" userId="5fb5299b-6e38-48f6-b942-4268586d0329" providerId="ADAL" clId="{6835475A-C8A1-EF44-ABFF-AB493E056AC9}" dt="2021-12-17T21:26:25.860" v="175" actId="1076"/>
        <pc:sldMkLst>
          <pc:docMk/>
          <pc:sldMk cId="3685489351" sldId="341"/>
        </pc:sldMkLst>
        <pc:spChg chg="mod">
          <ac:chgData name="Derek Hunt" userId="5fb5299b-6e38-48f6-b942-4268586d0329" providerId="ADAL" clId="{6835475A-C8A1-EF44-ABFF-AB493E056AC9}" dt="2021-12-17T21:26:25.860" v="175" actId="1076"/>
          <ac:spMkLst>
            <pc:docMk/>
            <pc:sldMk cId="3685489351" sldId="341"/>
            <ac:spMk id="5" creationId="{562F0D01-D81D-0147-ADDD-29987F873AFD}"/>
          </ac:spMkLst>
        </pc:spChg>
      </pc:sldChg>
      <pc:sldChg chg="modSp mod">
        <pc:chgData name="Derek Hunt" userId="5fb5299b-6e38-48f6-b942-4268586d0329" providerId="ADAL" clId="{6835475A-C8A1-EF44-ABFF-AB493E056AC9}" dt="2021-12-20T17:39:33.055" v="186" actId="1076"/>
        <pc:sldMkLst>
          <pc:docMk/>
          <pc:sldMk cId="2022358171" sldId="415"/>
        </pc:sldMkLst>
        <pc:spChg chg="mod">
          <ac:chgData name="Derek Hunt" userId="5fb5299b-6e38-48f6-b942-4268586d0329" providerId="ADAL" clId="{6835475A-C8A1-EF44-ABFF-AB493E056AC9}" dt="2021-12-20T17:39:33.055" v="186" actId="1076"/>
          <ac:spMkLst>
            <pc:docMk/>
            <pc:sldMk cId="2022358171" sldId="415"/>
            <ac:spMk id="40" creationId="{F5F3029E-DC9A-47BD-8A73-5DE783138F81}"/>
          </ac:spMkLst>
        </pc:spChg>
      </pc:sldChg>
      <pc:sldChg chg="modSp mod">
        <pc:chgData name="Derek Hunt" userId="5fb5299b-6e38-48f6-b942-4268586d0329" providerId="ADAL" clId="{6835475A-C8A1-EF44-ABFF-AB493E056AC9}" dt="2021-12-17T20:36:29.340" v="23" actId="20577"/>
        <pc:sldMkLst>
          <pc:docMk/>
          <pc:sldMk cId="1582005930" sldId="428"/>
        </pc:sldMkLst>
        <pc:spChg chg="mod">
          <ac:chgData name="Derek Hunt" userId="5fb5299b-6e38-48f6-b942-4268586d0329" providerId="ADAL" clId="{6835475A-C8A1-EF44-ABFF-AB493E056AC9}" dt="2021-12-17T20:36:29.340" v="23" actId="20577"/>
          <ac:spMkLst>
            <pc:docMk/>
            <pc:sldMk cId="1582005930" sldId="428"/>
            <ac:spMk id="3" creationId="{E9913056-92A5-F841-97D0-7A7ABD6B17D8}"/>
          </ac:spMkLst>
        </pc:spChg>
      </pc:sldChg>
      <pc:sldChg chg="modSp mod">
        <pc:chgData name="Derek Hunt" userId="5fb5299b-6e38-48f6-b942-4268586d0329" providerId="ADAL" clId="{6835475A-C8A1-EF44-ABFF-AB493E056AC9}" dt="2021-12-17T21:25:41.878" v="146" actId="20577"/>
        <pc:sldMkLst>
          <pc:docMk/>
          <pc:sldMk cId="765289261" sldId="429"/>
        </pc:sldMkLst>
        <pc:spChg chg="mod">
          <ac:chgData name="Derek Hunt" userId="5fb5299b-6e38-48f6-b942-4268586d0329" providerId="ADAL" clId="{6835475A-C8A1-EF44-ABFF-AB493E056AC9}" dt="2021-12-17T21:25:41.878" v="146" actId="20577"/>
          <ac:spMkLst>
            <pc:docMk/>
            <pc:sldMk cId="765289261" sldId="429"/>
            <ac:spMk id="5" creationId="{562F0D01-D81D-0147-ADDD-29987F873AFD}"/>
          </ac:spMkLst>
        </pc:spChg>
        <pc:graphicFrameChg chg="modGraphic">
          <ac:chgData name="Derek Hunt" userId="5fb5299b-6e38-48f6-b942-4268586d0329" providerId="ADAL" clId="{6835475A-C8A1-EF44-ABFF-AB493E056AC9}" dt="2021-12-17T21:25:34.708" v="138" actId="20577"/>
          <ac:graphicFrameMkLst>
            <pc:docMk/>
            <pc:sldMk cId="765289261" sldId="429"/>
            <ac:graphicFrameMk id="2" creationId="{B52AAE40-73B9-6F42-B81A-90C6A068774C}"/>
          </ac:graphicFrameMkLst>
        </pc:graphicFrameChg>
      </pc:sldChg>
      <pc:sldChg chg="modSp mod">
        <pc:chgData name="Derek Hunt" userId="5fb5299b-6e38-48f6-b942-4268586d0329" providerId="ADAL" clId="{6835475A-C8A1-EF44-ABFF-AB493E056AC9}" dt="2021-12-17T20:37:10.399" v="62" actId="20577"/>
        <pc:sldMkLst>
          <pc:docMk/>
          <pc:sldMk cId="753199649" sldId="431"/>
        </pc:sldMkLst>
        <pc:spChg chg="mod">
          <ac:chgData name="Derek Hunt" userId="5fb5299b-6e38-48f6-b942-4268586d0329" providerId="ADAL" clId="{6835475A-C8A1-EF44-ABFF-AB493E056AC9}" dt="2021-12-17T20:37:10.399" v="62" actId="20577"/>
          <ac:spMkLst>
            <pc:docMk/>
            <pc:sldMk cId="753199649" sldId="431"/>
            <ac:spMk id="2" creationId="{6798E529-F4F7-4F11-BF87-DD6CF60AF0A2}"/>
          </ac:spMkLst>
        </pc:spChg>
      </pc:sldChg>
      <pc:sldChg chg="modSp mod modNotesTx">
        <pc:chgData name="Derek Hunt" userId="5fb5299b-6e38-48f6-b942-4268586d0329" providerId="ADAL" clId="{6835475A-C8A1-EF44-ABFF-AB493E056AC9}" dt="2021-12-17T21:24:50.931" v="109" actId="20577"/>
        <pc:sldMkLst>
          <pc:docMk/>
          <pc:sldMk cId="1307830869" sldId="432"/>
        </pc:sldMkLst>
        <pc:spChg chg="mod">
          <ac:chgData name="Derek Hunt" userId="5fb5299b-6e38-48f6-b942-4268586d0329" providerId="ADAL" clId="{6835475A-C8A1-EF44-ABFF-AB493E056AC9}" dt="2021-12-17T20:54:04.971" v="65" actId="20577"/>
          <ac:spMkLst>
            <pc:docMk/>
            <pc:sldMk cId="1307830869" sldId="432"/>
            <ac:spMk id="2" creationId="{6798E529-F4F7-4F11-BF87-DD6CF60AF0A2}"/>
          </ac:spMkLst>
        </pc:spChg>
      </pc:sldChg>
      <pc:sldChg chg="addSp delSp modSp add mod">
        <pc:chgData name="Derek Hunt" userId="5fb5299b-6e38-48f6-b942-4268586d0329" providerId="ADAL" clId="{6835475A-C8A1-EF44-ABFF-AB493E056AC9}" dt="2021-12-17T21:24:31.207" v="108" actId="313"/>
        <pc:sldMkLst>
          <pc:docMk/>
          <pc:sldMk cId="997634780" sldId="433"/>
        </pc:sldMkLst>
        <pc:spChg chg="mod">
          <ac:chgData name="Derek Hunt" userId="5fb5299b-6e38-48f6-b942-4268586d0329" providerId="ADAL" clId="{6835475A-C8A1-EF44-ABFF-AB493E056AC9}" dt="2021-12-17T21:24:31.207" v="108" actId="313"/>
          <ac:spMkLst>
            <pc:docMk/>
            <pc:sldMk cId="997634780" sldId="433"/>
            <ac:spMk id="5" creationId="{562F0D01-D81D-0147-ADDD-29987F873AFD}"/>
          </ac:spMkLst>
        </pc:spChg>
        <pc:graphicFrameChg chg="del">
          <ac:chgData name="Derek Hunt" userId="5fb5299b-6e38-48f6-b942-4268586d0329" providerId="ADAL" clId="{6835475A-C8A1-EF44-ABFF-AB493E056AC9}" dt="2021-12-17T21:23:51.700" v="67" actId="478"/>
          <ac:graphicFrameMkLst>
            <pc:docMk/>
            <pc:sldMk cId="997634780" sldId="433"/>
            <ac:graphicFrameMk id="2" creationId="{B52AAE40-73B9-6F42-B81A-90C6A068774C}"/>
          </ac:graphicFrameMkLst>
        </pc:graphicFrameChg>
        <pc:picChg chg="add mod">
          <ac:chgData name="Derek Hunt" userId="5fb5299b-6e38-48f6-b942-4268586d0329" providerId="ADAL" clId="{6835475A-C8A1-EF44-ABFF-AB493E056AC9}" dt="2021-12-17T21:23:58.248" v="70" actId="1076"/>
          <ac:picMkLst>
            <pc:docMk/>
            <pc:sldMk cId="997634780" sldId="433"/>
            <ac:picMk id="4" creationId="{9600BFD7-10EB-1541-9598-565E6373D018}"/>
          </ac:picMkLst>
        </pc:picChg>
      </pc:sldChg>
    </pc:docChg>
  </pc:docChgLst>
  <pc:docChgLst>
    <pc:chgData name="Derek Hunt" userId="5fb5299b-6e38-48f6-b942-4268586d0329" providerId="ADAL" clId="{E0E64B81-8E11-9744-8E46-C17BA81E6B98}"/>
    <pc:docChg chg="undo custSel addSld delSld modSld sldOrd">
      <pc:chgData name="Derek Hunt" userId="5fb5299b-6e38-48f6-b942-4268586d0329" providerId="ADAL" clId="{E0E64B81-8E11-9744-8E46-C17BA81E6B98}" dt="2021-08-24T18:09:03.100" v="390" actId="20577"/>
      <pc:docMkLst>
        <pc:docMk/>
      </pc:docMkLst>
      <pc:sldChg chg="del">
        <pc:chgData name="Derek Hunt" userId="5fb5299b-6e38-48f6-b942-4268586d0329" providerId="ADAL" clId="{E0E64B81-8E11-9744-8E46-C17BA81E6B98}" dt="2021-08-23T23:48:54.799" v="0" actId="2696"/>
        <pc:sldMkLst>
          <pc:docMk/>
          <pc:sldMk cId="0" sldId="257"/>
        </pc:sldMkLst>
      </pc:sldChg>
      <pc:sldChg chg="del">
        <pc:chgData name="Derek Hunt" userId="5fb5299b-6e38-48f6-b942-4268586d0329" providerId="ADAL" clId="{E0E64B81-8E11-9744-8E46-C17BA81E6B98}" dt="2021-08-23T23:48:54.799" v="0" actId="2696"/>
        <pc:sldMkLst>
          <pc:docMk/>
          <pc:sldMk cId="3902791097" sldId="333"/>
        </pc:sldMkLst>
      </pc:sldChg>
      <pc:sldChg chg="del">
        <pc:chgData name="Derek Hunt" userId="5fb5299b-6e38-48f6-b942-4268586d0329" providerId="ADAL" clId="{E0E64B81-8E11-9744-8E46-C17BA81E6B98}" dt="2021-08-23T23:48:54.799" v="0" actId="2696"/>
        <pc:sldMkLst>
          <pc:docMk/>
          <pc:sldMk cId="1209459196" sldId="336"/>
        </pc:sldMkLst>
      </pc:sldChg>
      <pc:sldChg chg="del">
        <pc:chgData name="Derek Hunt" userId="5fb5299b-6e38-48f6-b942-4268586d0329" providerId="ADAL" clId="{E0E64B81-8E11-9744-8E46-C17BA81E6B98}" dt="2021-08-23T23:48:54.799" v="0" actId="2696"/>
        <pc:sldMkLst>
          <pc:docMk/>
          <pc:sldMk cId="3299216929" sldId="392"/>
        </pc:sldMkLst>
      </pc:sldChg>
      <pc:sldChg chg="del">
        <pc:chgData name="Derek Hunt" userId="5fb5299b-6e38-48f6-b942-4268586d0329" providerId="ADAL" clId="{E0E64B81-8E11-9744-8E46-C17BA81E6B98}" dt="2021-08-23T23:48:54.799" v="0" actId="2696"/>
        <pc:sldMkLst>
          <pc:docMk/>
          <pc:sldMk cId="4189367900" sldId="399"/>
        </pc:sldMkLst>
      </pc:sldChg>
      <pc:sldChg chg="del">
        <pc:chgData name="Derek Hunt" userId="5fb5299b-6e38-48f6-b942-4268586d0329" providerId="ADAL" clId="{E0E64B81-8E11-9744-8E46-C17BA81E6B98}" dt="2021-08-23T23:48:54.799" v="0" actId="2696"/>
        <pc:sldMkLst>
          <pc:docMk/>
          <pc:sldMk cId="2179893836" sldId="403"/>
        </pc:sldMkLst>
      </pc:sldChg>
      <pc:sldChg chg="del">
        <pc:chgData name="Derek Hunt" userId="5fb5299b-6e38-48f6-b942-4268586d0329" providerId="ADAL" clId="{E0E64B81-8E11-9744-8E46-C17BA81E6B98}" dt="2021-08-23T23:48:54.799" v="0" actId="2696"/>
        <pc:sldMkLst>
          <pc:docMk/>
          <pc:sldMk cId="1506933107" sldId="405"/>
        </pc:sldMkLst>
      </pc:sldChg>
      <pc:sldChg chg="del">
        <pc:chgData name="Derek Hunt" userId="5fb5299b-6e38-48f6-b942-4268586d0329" providerId="ADAL" clId="{E0E64B81-8E11-9744-8E46-C17BA81E6B98}" dt="2021-08-23T23:48:54.799" v="0" actId="2696"/>
        <pc:sldMkLst>
          <pc:docMk/>
          <pc:sldMk cId="315654997" sldId="406"/>
        </pc:sldMkLst>
      </pc:sldChg>
      <pc:sldChg chg="del">
        <pc:chgData name="Derek Hunt" userId="5fb5299b-6e38-48f6-b942-4268586d0329" providerId="ADAL" clId="{E0E64B81-8E11-9744-8E46-C17BA81E6B98}" dt="2021-08-23T23:48:54.799" v="0" actId="2696"/>
        <pc:sldMkLst>
          <pc:docMk/>
          <pc:sldMk cId="427836282" sldId="407"/>
        </pc:sldMkLst>
      </pc:sldChg>
      <pc:sldChg chg="del">
        <pc:chgData name="Derek Hunt" userId="5fb5299b-6e38-48f6-b942-4268586d0329" providerId="ADAL" clId="{E0E64B81-8E11-9744-8E46-C17BA81E6B98}" dt="2021-08-23T23:48:54.799" v="0" actId="2696"/>
        <pc:sldMkLst>
          <pc:docMk/>
          <pc:sldMk cId="4265811116" sldId="408"/>
        </pc:sldMkLst>
      </pc:sldChg>
      <pc:sldChg chg="del">
        <pc:chgData name="Derek Hunt" userId="5fb5299b-6e38-48f6-b942-4268586d0329" providerId="ADAL" clId="{E0E64B81-8E11-9744-8E46-C17BA81E6B98}" dt="2021-08-23T23:48:54.799" v="0" actId="2696"/>
        <pc:sldMkLst>
          <pc:docMk/>
          <pc:sldMk cId="602881590" sldId="409"/>
        </pc:sldMkLst>
      </pc:sldChg>
      <pc:sldChg chg="del">
        <pc:chgData name="Derek Hunt" userId="5fb5299b-6e38-48f6-b942-4268586d0329" providerId="ADAL" clId="{E0E64B81-8E11-9744-8E46-C17BA81E6B98}" dt="2021-08-23T23:48:54.799" v="0" actId="2696"/>
        <pc:sldMkLst>
          <pc:docMk/>
          <pc:sldMk cId="2574802884" sldId="413"/>
        </pc:sldMkLst>
      </pc:sldChg>
      <pc:sldChg chg="del">
        <pc:chgData name="Derek Hunt" userId="5fb5299b-6e38-48f6-b942-4268586d0329" providerId="ADAL" clId="{E0E64B81-8E11-9744-8E46-C17BA81E6B98}" dt="2021-08-23T23:48:54.799" v="0" actId="2696"/>
        <pc:sldMkLst>
          <pc:docMk/>
          <pc:sldMk cId="80481427" sldId="414"/>
        </pc:sldMkLst>
      </pc:sldChg>
      <pc:sldChg chg="addSp delSp modSp mod delCm modNotesTx">
        <pc:chgData name="Derek Hunt" userId="5fb5299b-6e38-48f6-b942-4268586d0329" providerId="ADAL" clId="{E0E64B81-8E11-9744-8E46-C17BA81E6B98}" dt="2021-08-24T14:01:56.070" v="334" actId="20577"/>
        <pc:sldMkLst>
          <pc:docMk/>
          <pc:sldMk cId="2022358171" sldId="415"/>
        </pc:sldMkLst>
        <pc:spChg chg="mod">
          <ac:chgData name="Derek Hunt" userId="5fb5299b-6e38-48f6-b942-4268586d0329" providerId="ADAL" clId="{E0E64B81-8E11-9744-8E46-C17BA81E6B98}" dt="2021-08-23T23:51:38.129" v="47" actId="1076"/>
          <ac:spMkLst>
            <pc:docMk/>
            <pc:sldMk cId="2022358171" sldId="415"/>
            <ac:spMk id="20" creationId="{F6E7205B-DC1D-4649-8E2D-5820851E0AC1}"/>
          </ac:spMkLst>
        </pc:spChg>
        <pc:spChg chg="mod">
          <ac:chgData name="Derek Hunt" userId="5fb5299b-6e38-48f6-b942-4268586d0329" providerId="ADAL" clId="{E0E64B81-8E11-9744-8E46-C17BA81E6B98}" dt="2021-08-23T23:51:38.129" v="47" actId="1076"/>
          <ac:spMkLst>
            <pc:docMk/>
            <pc:sldMk cId="2022358171" sldId="415"/>
            <ac:spMk id="25" creationId="{5832E9BC-82CF-4929-B674-A0F2F041B7CF}"/>
          </ac:spMkLst>
        </pc:spChg>
        <pc:spChg chg="mod">
          <ac:chgData name="Derek Hunt" userId="5fb5299b-6e38-48f6-b942-4268586d0329" providerId="ADAL" clId="{E0E64B81-8E11-9744-8E46-C17BA81E6B98}" dt="2021-08-23T23:54:46.148" v="97" actId="1076"/>
          <ac:spMkLst>
            <pc:docMk/>
            <pc:sldMk cId="2022358171" sldId="415"/>
            <ac:spMk id="30" creationId="{529EECEB-58FA-4008-AB64-1A2E5C36A973}"/>
          </ac:spMkLst>
        </pc:spChg>
        <pc:spChg chg="mod">
          <ac:chgData name="Derek Hunt" userId="5fb5299b-6e38-48f6-b942-4268586d0329" providerId="ADAL" clId="{E0E64B81-8E11-9744-8E46-C17BA81E6B98}" dt="2021-08-23T23:54:55.631" v="98" actId="1076"/>
          <ac:spMkLst>
            <pc:docMk/>
            <pc:sldMk cId="2022358171" sldId="415"/>
            <ac:spMk id="31" creationId="{732AB11D-3E08-4137-A84C-B615B05761B7}"/>
          </ac:spMkLst>
        </pc:spChg>
        <pc:spChg chg="del mod">
          <ac:chgData name="Derek Hunt" userId="5fb5299b-6e38-48f6-b942-4268586d0329" providerId="ADAL" clId="{E0E64B81-8E11-9744-8E46-C17BA81E6B98}" dt="2021-08-23T23:52:47.968" v="81" actId="478"/>
          <ac:spMkLst>
            <pc:docMk/>
            <pc:sldMk cId="2022358171" sldId="415"/>
            <ac:spMk id="32" creationId="{09803F65-799B-C34F-BF88-8C9FFBD4BD9E}"/>
          </ac:spMkLst>
        </pc:spChg>
        <pc:spChg chg="mod">
          <ac:chgData name="Derek Hunt" userId="5fb5299b-6e38-48f6-b942-4268586d0329" providerId="ADAL" clId="{E0E64B81-8E11-9744-8E46-C17BA81E6B98}" dt="2021-08-23T23:55:03.256" v="99" actId="1076"/>
          <ac:spMkLst>
            <pc:docMk/>
            <pc:sldMk cId="2022358171" sldId="415"/>
            <ac:spMk id="33" creationId="{69BCDA43-86EB-442B-971E-E0C4EB9A17AA}"/>
          </ac:spMkLst>
        </pc:spChg>
        <pc:spChg chg="del">
          <ac:chgData name="Derek Hunt" userId="5fb5299b-6e38-48f6-b942-4268586d0329" providerId="ADAL" clId="{E0E64B81-8E11-9744-8E46-C17BA81E6B98}" dt="2021-08-23T23:50:59.579" v="44" actId="478"/>
          <ac:spMkLst>
            <pc:docMk/>
            <pc:sldMk cId="2022358171" sldId="415"/>
            <ac:spMk id="34" creationId="{26745801-419B-754A-A8F5-97D29ACCA8BB}"/>
          </ac:spMkLst>
        </pc:spChg>
        <pc:spChg chg="mod">
          <ac:chgData name="Derek Hunt" userId="5fb5299b-6e38-48f6-b942-4268586d0329" providerId="ADAL" clId="{E0E64B81-8E11-9744-8E46-C17BA81E6B98}" dt="2021-08-24T12:57:11.191" v="333" actId="1076"/>
          <ac:spMkLst>
            <pc:docMk/>
            <pc:sldMk cId="2022358171" sldId="415"/>
            <ac:spMk id="40" creationId="{F5F3029E-DC9A-47BD-8A73-5DE783138F81}"/>
          </ac:spMkLst>
        </pc:spChg>
        <pc:spChg chg="mod">
          <ac:chgData name="Derek Hunt" userId="5fb5299b-6e38-48f6-b942-4268586d0329" providerId="ADAL" clId="{E0E64B81-8E11-9744-8E46-C17BA81E6B98}" dt="2021-08-24T00:04:08.030" v="137" actId="20577"/>
          <ac:spMkLst>
            <pc:docMk/>
            <pc:sldMk cId="2022358171" sldId="415"/>
            <ac:spMk id="45" creationId="{C9AF82D1-355D-4D4F-996E-0BAC20C7E3BF}"/>
          </ac:spMkLst>
        </pc:spChg>
        <pc:grpChg chg="mod">
          <ac:chgData name="Derek Hunt" userId="5fb5299b-6e38-48f6-b942-4268586d0329" providerId="ADAL" clId="{E0E64B81-8E11-9744-8E46-C17BA81E6B98}" dt="2021-08-23T23:54:46.148" v="97" actId="1076"/>
          <ac:grpSpMkLst>
            <pc:docMk/>
            <pc:sldMk cId="2022358171" sldId="415"/>
            <ac:grpSpMk id="7" creationId="{01CBFD6C-30CF-AC4D-A31E-0416433FB5A2}"/>
          </ac:grpSpMkLst>
        </pc:grpChg>
        <pc:grpChg chg="mod">
          <ac:chgData name="Derek Hunt" userId="5fb5299b-6e38-48f6-b942-4268586d0329" providerId="ADAL" clId="{E0E64B81-8E11-9744-8E46-C17BA81E6B98}" dt="2021-08-23T23:54:46.148" v="97" actId="1076"/>
          <ac:grpSpMkLst>
            <pc:docMk/>
            <pc:sldMk cId="2022358171" sldId="415"/>
            <ac:grpSpMk id="8" creationId="{BBE99778-941D-5449-8FB5-92B622C0C4D1}"/>
          </ac:grpSpMkLst>
        </pc:grpChg>
        <pc:grpChg chg="mod">
          <ac:chgData name="Derek Hunt" userId="5fb5299b-6e38-48f6-b942-4268586d0329" providerId="ADAL" clId="{E0E64B81-8E11-9744-8E46-C17BA81E6B98}" dt="2021-08-23T23:54:55.631" v="98" actId="1076"/>
          <ac:grpSpMkLst>
            <pc:docMk/>
            <pc:sldMk cId="2022358171" sldId="415"/>
            <ac:grpSpMk id="61" creationId="{529EFEF8-2EC1-4E5F-8325-0A9C3BB0B39B}"/>
          </ac:grpSpMkLst>
        </pc:grpChg>
        <pc:grpChg chg="mod">
          <ac:chgData name="Derek Hunt" userId="5fb5299b-6e38-48f6-b942-4268586d0329" providerId="ADAL" clId="{E0E64B81-8E11-9744-8E46-C17BA81E6B98}" dt="2021-08-23T23:54:55.631" v="98" actId="1076"/>
          <ac:grpSpMkLst>
            <pc:docMk/>
            <pc:sldMk cId="2022358171" sldId="415"/>
            <ac:grpSpMk id="62" creationId="{CC1D3E82-66C5-4E71-B463-A5EDAFDC299E}"/>
          </ac:grpSpMkLst>
        </pc:grpChg>
        <pc:picChg chg="add del mod">
          <ac:chgData name="Derek Hunt" userId="5fb5299b-6e38-48f6-b942-4268586d0329" providerId="ADAL" clId="{E0E64B81-8E11-9744-8E46-C17BA81E6B98}" dt="2021-08-24T00:02:23.801" v="118" actId="478"/>
          <ac:picMkLst>
            <pc:docMk/>
            <pc:sldMk cId="2022358171" sldId="415"/>
            <ac:picMk id="3" creationId="{381813EB-89FD-1B45-8B19-FC553446CF6A}"/>
          </ac:picMkLst>
        </pc:picChg>
        <pc:picChg chg="mod modCrop">
          <ac:chgData name="Derek Hunt" userId="5fb5299b-6e38-48f6-b942-4268586d0329" providerId="ADAL" clId="{E0E64B81-8E11-9744-8E46-C17BA81E6B98}" dt="2021-08-24T12:55:22.169" v="332" actId="1076"/>
          <ac:picMkLst>
            <pc:docMk/>
            <pc:sldMk cId="2022358171" sldId="415"/>
            <ac:picMk id="10" creationId="{D006ABDE-4887-4316-B2A9-E4CA839209B1}"/>
          </ac:picMkLst>
        </pc:picChg>
        <pc:picChg chg="mod">
          <ac:chgData name="Derek Hunt" userId="5fb5299b-6e38-48f6-b942-4268586d0329" providerId="ADAL" clId="{E0E64B81-8E11-9744-8E46-C17BA81E6B98}" dt="2021-08-23T23:54:29.925" v="95" actId="1076"/>
          <ac:picMkLst>
            <pc:docMk/>
            <pc:sldMk cId="2022358171" sldId="415"/>
            <ac:picMk id="11" creationId="{957F64F4-3CE3-F94B-B445-C0D5006BAEC3}"/>
          </ac:picMkLst>
        </pc:picChg>
        <pc:picChg chg="mod">
          <ac:chgData name="Derek Hunt" userId="5fb5299b-6e38-48f6-b942-4268586d0329" providerId="ADAL" clId="{E0E64B81-8E11-9744-8E46-C17BA81E6B98}" dt="2021-08-23T23:51:38.129" v="47" actId="1076"/>
          <ac:picMkLst>
            <pc:docMk/>
            <pc:sldMk cId="2022358171" sldId="415"/>
            <ac:picMk id="13" creationId="{4011C0A7-9C8A-984B-BC71-376A59DCE001}"/>
          </ac:picMkLst>
        </pc:picChg>
        <pc:picChg chg="mod">
          <ac:chgData name="Derek Hunt" userId="5fb5299b-6e38-48f6-b942-4268586d0329" providerId="ADAL" clId="{E0E64B81-8E11-9744-8E46-C17BA81E6B98}" dt="2021-08-23T23:55:03.256" v="99" actId="1076"/>
          <ac:picMkLst>
            <pc:docMk/>
            <pc:sldMk cId="2022358171" sldId="415"/>
            <ac:picMk id="14" creationId="{0B6FAA6B-DA9D-B34A-BD99-07105DF00A2A}"/>
          </ac:picMkLst>
        </pc:picChg>
        <pc:picChg chg="add mod modCrop">
          <ac:chgData name="Derek Hunt" userId="5fb5299b-6e38-48f6-b942-4268586d0329" providerId="ADAL" clId="{E0E64B81-8E11-9744-8E46-C17BA81E6B98}" dt="2021-08-24T12:55:19.939" v="331" actId="1076"/>
          <ac:picMkLst>
            <pc:docMk/>
            <pc:sldMk cId="2022358171" sldId="415"/>
            <ac:picMk id="35" creationId="{5535F7E9-B9A2-5B40-925C-B70C072BA3CB}"/>
          </ac:picMkLst>
        </pc:picChg>
        <pc:picChg chg="del">
          <ac:chgData name="Derek Hunt" userId="5fb5299b-6e38-48f6-b942-4268586d0329" providerId="ADAL" clId="{E0E64B81-8E11-9744-8E46-C17BA81E6B98}" dt="2021-08-23T23:51:11.739" v="45" actId="478"/>
          <ac:picMkLst>
            <pc:docMk/>
            <pc:sldMk cId="2022358171" sldId="415"/>
            <ac:picMk id="36" creationId="{F7F764D2-CACE-3E45-85EF-CB684B91E2A0}"/>
          </ac:picMkLst>
        </pc:picChg>
      </pc:sldChg>
      <pc:sldChg chg="modSp mod modNotesTx">
        <pc:chgData name="Derek Hunt" userId="5fb5299b-6e38-48f6-b942-4268586d0329" providerId="ADAL" clId="{E0E64B81-8E11-9744-8E46-C17BA81E6B98}" dt="2021-08-24T16:58:36.787" v="346" actId="14734"/>
        <pc:sldMkLst>
          <pc:docMk/>
          <pc:sldMk cId="2620037382" sldId="417"/>
        </pc:sldMkLst>
        <pc:spChg chg="mod">
          <ac:chgData name="Derek Hunt" userId="5fb5299b-6e38-48f6-b942-4268586d0329" providerId="ADAL" clId="{E0E64B81-8E11-9744-8E46-C17BA81E6B98}" dt="2021-08-24T00:06:13.905" v="163" actId="20577"/>
          <ac:spMkLst>
            <pc:docMk/>
            <pc:sldMk cId="2620037382" sldId="417"/>
            <ac:spMk id="5" creationId="{562F0D01-D81D-0147-ADDD-29987F873AFD}"/>
          </ac:spMkLst>
        </pc:spChg>
        <pc:graphicFrameChg chg="mod modGraphic">
          <ac:chgData name="Derek Hunt" userId="5fb5299b-6e38-48f6-b942-4268586d0329" providerId="ADAL" clId="{E0E64B81-8E11-9744-8E46-C17BA81E6B98}" dt="2021-08-24T16:58:36.787" v="346" actId="14734"/>
          <ac:graphicFrameMkLst>
            <pc:docMk/>
            <pc:sldMk cId="2620037382" sldId="417"/>
            <ac:graphicFrameMk id="2" creationId="{B52AAE40-73B9-6F42-B81A-90C6A068774C}"/>
          </ac:graphicFrameMkLst>
        </pc:graphicFrameChg>
      </pc:sldChg>
      <pc:sldChg chg="del">
        <pc:chgData name="Derek Hunt" userId="5fb5299b-6e38-48f6-b942-4268586d0329" providerId="ADAL" clId="{E0E64B81-8E11-9744-8E46-C17BA81E6B98}" dt="2021-08-23T23:48:54.799" v="0" actId="2696"/>
        <pc:sldMkLst>
          <pc:docMk/>
          <pc:sldMk cId="1492491424" sldId="423"/>
        </pc:sldMkLst>
      </pc:sldChg>
      <pc:sldChg chg="delSp modSp mod">
        <pc:chgData name="Derek Hunt" userId="5fb5299b-6e38-48f6-b942-4268586d0329" providerId="ADAL" clId="{E0E64B81-8E11-9744-8E46-C17BA81E6B98}" dt="2021-08-23T23:50:19.175" v="43" actId="478"/>
        <pc:sldMkLst>
          <pc:docMk/>
          <pc:sldMk cId="1582005930" sldId="428"/>
        </pc:sldMkLst>
        <pc:spChg chg="mod">
          <ac:chgData name="Derek Hunt" userId="5fb5299b-6e38-48f6-b942-4268586d0329" providerId="ADAL" clId="{E0E64B81-8E11-9744-8E46-C17BA81E6B98}" dt="2021-08-23T23:49:31.802" v="18" actId="20577"/>
          <ac:spMkLst>
            <pc:docMk/>
            <pc:sldMk cId="1582005930" sldId="428"/>
            <ac:spMk id="2" creationId="{6798E529-F4F7-4F11-BF87-DD6CF60AF0A2}"/>
          </ac:spMkLst>
        </pc:spChg>
        <pc:spChg chg="mod">
          <ac:chgData name="Derek Hunt" userId="5fb5299b-6e38-48f6-b942-4268586d0329" providerId="ADAL" clId="{E0E64B81-8E11-9744-8E46-C17BA81E6B98}" dt="2021-08-23T23:50:08.954" v="41"/>
          <ac:spMkLst>
            <pc:docMk/>
            <pc:sldMk cId="1582005930" sldId="428"/>
            <ac:spMk id="3" creationId="{E9913056-92A5-F841-97D0-7A7ABD6B17D8}"/>
          </ac:spMkLst>
        </pc:spChg>
        <pc:picChg chg="del">
          <ac:chgData name="Derek Hunt" userId="5fb5299b-6e38-48f6-b942-4268586d0329" providerId="ADAL" clId="{E0E64B81-8E11-9744-8E46-C17BA81E6B98}" dt="2021-08-23T23:50:17.197" v="42" actId="478"/>
          <ac:picMkLst>
            <pc:docMk/>
            <pc:sldMk cId="1582005930" sldId="428"/>
            <ac:picMk id="6" creationId="{18298A94-4344-8340-BC5F-62433A04005E}"/>
          </ac:picMkLst>
        </pc:picChg>
        <pc:picChg chg="del">
          <ac:chgData name="Derek Hunt" userId="5fb5299b-6e38-48f6-b942-4268586d0329" providerId="ADAL" clId="{E0E64B81-8E11-9744-8E46-C17BA81E6B98}" dt="2021-08-23T23:50:19.175" v="43" actId="478"/>
          <ac:picMkLst>
            <pc:docMk/>
            <pc:sldMk cId="1582005930" sldId="428"/>
            <ac:picMk id="1026" creationId="{8429F4D5-2422-2F4F-AF2B-5A02830DC96C}"/>
          </ac:picMkLst>
        </pc:picChg>
      </pc:sldChg>
      <pc:sldChg chg="add">
        <pc:chgData name="Derek Hunt" userId="5fb5299b-6e38-48f6-b942-4268586d0329" providerId="ADAL" clId="{E0E64B81-8E11-9744-8E46-C17BA81E6B98}" dt="2021-08-24T00:05:47.589" v="144"/>
        <pc:sldMkLst>
          <pc:docMk/>
          <pc:sldMk cId="765289261" sldId="429"/>
        </pc:sldMkLst>
      </pc:sldChg>
      <pc:sldChg chg="modSp add mod ord">
        <pc:chgData name="Derek Hunt" userId="5fb5299b-6e38-48f6-b942-4268586d0329" providerId="ADAL" clId="{E0E64B81-8E11-9744-8E46-C17BA81E6B98}" dt="2021-08-24T16:58:03.690" v="339" actId="20577"/>
        <pc:sldMkLst>
          <pc:docMk/>
          <pc:sldMk cId="806065280" sldId="430"/>
        </pc:sldMkLst>
        <pc:graphicFrameChg chg="mod modGraphic">
          <ac:chgData name="Derek Hunt" userId="5fb5299b-6e38-48f6-b942-4268586d0329" providerId="ADAL" clId="{E0E64B81-8E11-9744-8E46-C17BA81E6B98}" dt="2021-08-24T16:58:03.690" v="339" actId="20577"/>
          <ac:graphicFrameMkLst>
            <pc:docMk/>
            <pc:sldMk cId="806065280" sldId="430"/>
            <ac:graphicFrameMk id="2" creationId="{B52AAE40-73B9-6F42-B81A-90C6A068774C}"/>
          </ac:graphicFrameMkLst>
        </pc:graphicFrameChg>
      </pc:sldChg>
      <pc:sldChg chg="addSp delSp modSp add mod ord">
        <pc:chgData name="Derek Hunt" userId="5fb5299b-6e38-48f6-b942-4268586d0329" providerId="ADAL" clId="{E0E64B81-8E11-9744-8E46-C17BA81E6B98}" dt="2021-08-24T17:01:41.368" v="347" actId="20578"/>
        <pc:sldMkLst>
          <pc:docMk/>
          <pc:sldMk cId="753199649" sldId="431"/>
        </pc:sldMkLst>
        <pc:spChg chg="mod">
          <ac:chgData name="Derek Hunt" userId="5fb5299b-6e38-48f6-b942-4268586d0329" providerId="ADAL" clId="{E0E64B81-8E11-9744-8E46-C17BA81E6B98}" dt="2021-08-24T00:10:03.551" v="306" actId="20577"/>
          <ac:spMkLst>
            <pc:docMk/>
            <pc:sldMk cId="753199649" sldId="431"/>
            <ac:spMk id="2" creationId="{6798E529-F4F7-4F11-BF87-DD6CF60AF0A2}"/>
          </ac:spMkLst>
        </pc:spChg>
        <pc:spChg chg="del">
          <ac:chgData name="Derek Hunt" userId="5fb5299b-6e38-48f6-b942-4268586d0329" providerId="ADAL" clId="{E0E64B81-8E11-9744-8E46-C17BA81E6B98}" dt="2021-08-24T00:09:24.337" v="298" actId="478"/>
          <ac:spMkLst>
            <pc:docMk/>
            <pc:sldMk cId="753199649" sldId="431"/>
            <ac:spMk id="3" creationId="{E9913056-92A5-F841-97D0-7A7ABD6B17D8}"/>
          </ac:spMkLst>
        </pc:spChg>
        <pc:spChg chg="add mod">
          <ac:chgData name="Derek Hunt" userId="5fb5299b-6e38-48f6-b942-4268586d0329" providerId="ADAL" clId="{E0E64B81-8E11-9744-8E46-C17BA81E6B98}" dt="2021-08-24T00:10:00.941" v="305" actId="767"/>
          <ac:spMkLst>
            <pc:docMk/>
            <pc:sldMk cId="753199649" sldId="431"/>
            <ac:spMk id="4" creationId="{5BF10861-55A7-0246-B6B1-FA6A623F47FA}"/>
          </ac:spMkLst>
        </pc:spChg>
        <pc:picChg chg="del">
          <ac:chgData name="Derek Hunt" userId="5fb5299b-6e38-48f6-b942-4268586d0329" providerId="ADAL" clId="{E0E64B81-8E11-9744-8E46-C17BA81E6B98}" dt="2021-08-24T00:09:25.316" v="299" actId="478"/>
          <ac:picMkLst>
            <pc:docMk/>
            <pc:sldMk cId="753199649" sldId="431"/>
            <ac:picMk id="5" creationId="{0F1FA452-9BDF-374E-B9D4-C6FAB134DF4B}"/>
          </ac:picMkLst>
        </pc:picChg>
      </pc:sldChg>
      <pc:sldChg chg="modSp add mod ord">
        <pc:chgData name="Derek Hunt" userId="5fb5299b-6e38-48f6-b942-4268586d0329" providerId="ADAL" clId="{E0E64B81-8E11-9744-8E46-C17BA81E6B98}" dt="2021-08-24T18:09:03.100" v="390" actId="20577"/>
        <pc:sldMkLst>
          <pc:docMk/>
          <pc:sldMk cId="1307830869" sldId="432"/>
        </pc:sldMkLst>
        <pc:spChg chg="mod">
          <ac:chgData name="Derek Hunt" userId="5fb5299b-6e38-48f6-b942-4268586d0329" providerId="ADAL" clId="{E0E64B81-8E11-9744-8E46-C17BA81E6B98}" dt="2021-08-24T18:09:03.100" v="390" actId="20577"/>
          <ac:spMkLst>
            <pc:docMk/>
            <pc:sldMk cId="1307830869" sldId="432"/>
            <ac:spMk id="2" creationId="{6798E529-F4F7-4F11-BF87-DD6CF60AF0A2}"/>
          </ac:spMkLst>
        </pc:spChg>
      </pc:sldChg>
      <pc:sldChg chg="del">
        <pc:chgData name="Derek Hunt" userId="5fb5299b-6e38-48f6-b942-4268586d0329" providerId="ADAL" clId="{E0E64B81-8E11-9744-8E46-C17BA81E6B98}" dt="2021-08-23T23:48:54.799" v="0" actId="2696"/>
        <pc:sldMkLst>
          <pc:docMk/>
          <pc:sldMk cId="1986670764" sldId="440"/>
        </pc:sldMkLst>
      </pc:sldChg>
      <pc:sldChg chg="del">
        <pc:chgData name="Derek Hunt" userId="5fb5299b-6e38-48f6-b942-4268586d0329" providerId="ADAL" clId="{E0E64B81-8E11-9744-8E46-C17BA81E6B98}" dt="2021-08-23T23:48:54.799" v="0" actId="2696"/>
        <pc:sldMkLst>
          <pc:docMk/>
          <pc:sldMk cId="1695698573" sldId="441"/>
        </pc:sldMkLst>
      </pc:sldChg>
      <pc:sldChg chg="del">
        <pc:chgData name="Derek Hunt" userId="5fb5299b-6e38-48f6-b942-4268586d0329" providerId="ADAL" clId="{E0E64B81-8E11-9744-8E46-C17BA81E6B98}" dt="2021-08-23T23:48:54.799" v="0" actId="2696"/>
        <pc:sldMkLst>
          <pc:docMk/>
          <pc:sldMk cId="560626795" sldId="442"/>
        </pc:sldMkLst>
      </pc:sldChg>
      <pc:sldChg chg="del">
        <pc:chgData name="Derek Hunt" userId="5fb5299b-6e38-48f6-b942-4268586d0329" providerId="ADAL" clId="{E0E64B81-8E11-9744-8E46-C17BA81E6B98}" dt="2021-08-23T23:48:54.799" v="0" actId="2696"/>
        <pc:sldMkLst>
          <pc:docMk/>
          <pc:sldMk cId="3637569096" sldId="475"/>
        </pc:sldMkLst>
      </pc:sldChg>
      <pc:sldChg chg="del">
        <pc:chgData name="Derek Hunt" userId="5fb5299b-6e38-48f6-b942-4268586d0329" providerId="ADAL" clId="{E0E64B81-8E11-9744-8E46-C17BA81E6B98}" dt="2021-08-23T23:48:54.799" v="0" actId="2696"/>
        <pc:sldMkLst>
          <pc:docMk/>
          <pc:sldMk cId="1030873724" sldId="478"/>
        </pc:sldMkLst>
      </pc:sldChg>
      <pc:sldChg chg="del">
        <pc:chgData name="Derek Hunt" userId="5fb5299b-6e38-48f6-b942-4268586d0329" providerId="ADAL" clId="{E0E64B81-8E11-9744-8E46-C17BA81E6B98}" dt="2021-08-23T23:48:54.799" v="0" actId="2696"/>
        <pc:sldMkLst>
          <pc:docMk/>
          <pc:sldMk cId="3540047037" sldId="479"/>
        </pc:sldMkLst>
      </pc:sldChg>
      <pc:sldChg chg="del">
        <pc:chgData name="Derek Hunt" userId="5fb5299b-6e38-48f6-b942-4268586d0329" providerId="ADAL" clId="{E0E64B81-8E11-9744-8E46-C17BA81E6B98}" dt="2021-08-23T23:48:54.799" v="0" actId="2696"/>
        <pc:sldMkLst>
          <pc:docMk/>
          <pc:sldMk cId="2438838934" sldId="489"/>
        </pc:sldMkLst>
      </pc:sldChg>
      <pc:sldChg chg="del">
        <pc:chgData name="Derek Hunt" userId="5fb5299b-6e38-48f6-b942-4268586d0329" providerId="ADAL" clId="{E0E64B81-8E11-9744-8E46-C17BA81E6B98}" dt="2021-08-23T23:48:54.799" v="0" actId="2696"/>
        <pc:sldMkLst>
          <pc:docMk/>
          <pc:sldMk cId="833041140" sldId="490"/>
        </pc:sldMkLst>
      </pc:sldChg>
      <pc:sldChg chg="del">
        <pc:chgData name="Derek Hunt" userId="5fb5299b-6e38-48f6-b942-4268586d0329" providerId="ADAL" clId="{E0E64B81-8E11-9744-8E46-C17BA81E6B98}" dt="2021-08-23T23:48:54.799" v="0" actId="2696"/>
        <pc:sldMkLst>
          <pc:docMk/>
          <pc:sldMk cId="1653035930" sldId="505"/>
        </pc:sldMkLst>
      </pc:sldChg>
      <pc:sldChg chg="del">
        <pc:chgData name="Derek Hunt" userId="5fb5299b-6e38-48f6-b942-4268586d0329" providerId="ADAL" clId="{E0E64B81-8E11-9744-8E46-C17BA81E6B98}" dt="2021-08-23T23:48:54.799" v="0" actId="2696"/>
        <pc:sldMkLst>
          <pc:docMk/>
          <pc:sldMk cId="156027146" sldId="547"/>
        </pc:sldMkLst>
      </pc:sldChg>
      <pc:sldChg chg="del">
        <pc:chgData name="Derek Hunt" userId="5fb5299b-6e38-48f6-b942-4268586d0329" providerId="ADAL" clId="{E0E64B81-8E11-9744-8E46-C17BA81E6B98}" dt="2021-08-23T23:48:54.799" v="0" actId="2696"/>
        <pc:sldMkLst>
          <pc:docMk/>
          <pc:sldMk cId="3045954616" sldId="572"/>
        </pc:sldMkLst>
      </pc:sldChg>
      <pc:sldChg chg="del">
        <pc:chgData name="Derek Hunt" userId="5fb5299b-6e38-48f6-b942-4268586d0329" providerId="ADAL" clId="{E0E64B81-8E11-9744-8E46-C17BA81E6B98}" dt="2021-08-23T23:48:54.799" v="0" actId="2696"/>
        <pc:sldMkLst>
          <pc:docMk/>
          <pc:sldMk cId="212549766" sldId="605"/>
        </pc:sldMkLst>
      </pc:sldChg>
      <pc:sldChg chg="del">
        <pc:chgData name="Derek Hunt" userId="5fb5299b-6e38-48f6-b942-4268586d0329" providerId="ADAL" clId="{E0E64B81-8E11-9744-8E46-C17BA81E6B98}" dt="2021-08-23T23:48:54.799" v="0" actId="2696"/>
        <pc:sldMkLst>
          <pc:docMk/>
          <pc:sldMk cId="474817627" sldId="606"/>
        </pc:sldMkLst>
      </pc:sldChg>
      <pc:sldChg chg="del">
        <pc:chgData name="Derek Hunt" userId="5fb5299b-6e38-48f6-b942-4268586d0329" providerId="ADAL" clId="{E0E64B81-8E11-9744-8E46-C17BA81E6B98}" dt="2021-08-23T23:48:54.799" v="0" actId="2696"/>
        <pc:sldMkLst>
          <pc:docMk/>
          <pc:sldMk cId="2419065379" sldId="608"/>
        </pc:sldMkLst>
      </pc:sldChg>
      <pc:sldChg chg="del">
        <pc:chgData name="Derek Hunt" userId="5fb5299b-6e38-48f6-b942-4268586d0329" providerId="ADAL" clId="{E0E64B81-8E11-9744-8E46-C17BA81E6B98}" dt="2021-08-23T23:48:54.799" v="0" actId="2696"/>
        <pc:sldMkLst>
          <pc:docMk/>
          <pc:sldMk cId="342834015" sldId="609"/>
        </pc:sldMkLst>
      </pc:sldChg>
      <pc:sldChg chg="del">
        <pc:chgData name="Derek Hunt" userId="5fb5299b-6e38-48f6-b942-4268586d0329" providerId="ADAL" clId="{E0E64B81-8E11-9744-8E46-C17BA81E6B98}" dt="2021-08-23T23:48:54.799" v="0" actId="2696"/>
        <pc:sldMkLst>
          <pc:docMk/>
          <pc:sldMk cId="622197124" sldId="610"/>
        </pc:sldMkLst>
      </pc:sldChg>
      <pc:sldChg chg="del">
        <pc:chgData name="Derek Hunt" userId="5fb5299b-6e38-48f6-b942-4268586d0329" providerId="ADAL" clId="{E0E64B81-8E11-9744-8E46-C17BA81E6B98}" dt="2021-08-23T23:48:54.799" v="0" actId="2696"/>
        <pc:sldMkLst>
          <pc:docMk/>
          <pc:sldMk cId="2187601725" sldId="613"/>
        </pc:sldMkLst>
      </pc:sldChg>
      <pc:sldChg chg="del">
        <pc:chgData name="Derek Hunt" userId="5fb5299b-6e38-48f6-b942-4268586d0329" providerId="ADAL" clId="{E0E64B81-8E11-9744-8E46-C17BA81E6B98}" dt="2021-08-23T23:48:54.799" v="0" actId="2696"/>
        <pc:sldMkLst>
          <pc:docMk/>
          <pc:sldMk cId="2277343358" sldId="614"/>
        </pc:sldMkLst>
      </pc:sldChg>
      <pc:sldChg chg="del">
        <pc:chgData name="Derek Hunt" userId="5fb5299b-6e38-48f6-b942-4268586d0329" providerId="ADAL" clId="{E0E64B81-8E11-9744-8E46-C17BA81E6B98}" dt="2021-08-23T23:48:54.799" v="0" actId="2696"/>
        <pc:sldMkLst>
          <pc:docMk/>
          <pc:sldMk cId="1378823788" sldId="620"/>
        </pc:sldMkLst>
      </pc:sldChg>
      <pc:sldChg chg="del">
        <pc:chgData name="Derek Hunt" userId="5fb5299b-6e38-48f6-b942-4268586d0329" providerId="ADAL" clId="{E0E64B81-8E11-9744-8E46-C17BA81E6B98}" dt="2021-08-23T23:48:54.799" v="0" actId="2696"/>
        <pc:sldMkLst>
          <pc:docMk/>
          <pc:sldMk cId="44731534" sldId="630"/>
        </pc:sldMkLst>
      </pc:sldChg>
      <pc:sldChg chg="del">
        <pc:chgData name="Derek Hunt" userId="5fb5299b-6e38-48f6-b942-4268586d0329" providerId="ADAL" clId="{E0E64B81-8E11-9744-8E46-C17BA81E6B98}" dt="2021-08-23T23:48:54.799" v="0" actId="2696"/>
        <pc:sldMkLst>
          <pc:docMk/>
          <pc:sldMk cId="1652009414" sldId="631"/>
        </pc:sldMkLst>
      </pc:sldChg>
      <pc:sldChg chg="del">
        <pc:chgData name="Derek Hunt" userId="5fb5299b-6e38-48f6-b942-4268586d0329" providerId="ADAL" clId="{E0E64B81-8E11-9744-8E46-C17BA81E6B98}" dt="2021-08-23T23:48:54.799" v="0" actId="2696"/>
        <pc:sldMkLst>
          <pc:docMk/>
          <pc:sldMk cId="3392922161" sldId="632"/>
        </pc:sldMkLst>
      </pc:sldChg>
      <pc:sldChg chg="del">
        <pc:chgData name="Derek Hunt" userId="5fb5299b-6e38-48f6-b942-4268586d0329" providerId="ADAL" clId="{E0E64B81-8E11-9744-8E46-C17BA81E6B98}" dt="2021-08-23T23:48:54.799" v="0" actId="2696"/>
        <pc:sldMkLst>
          <pc:docMk/>
          <pc:sldMk cId="75735995" sldId="633"/>
        </pc:sldMkLst>
      </pc:sldChg>
      <pc:sldChg chg="del">
        <pc:chgData name="Derek Hunt" userId="5fb5299b-6e38-48f6-b942-4268586d0329" providerId="ADAL" clId="{E0E64B81-8E11-9744-8E46-C17BA81E6B98}" dt="2021-08-23T23:48:54.799" v="0" actId="2696"/>
        <pc:sldMkLst>
          <pc:docMk/>
          <pc:sldMk cId="1084586465" sldId="635"/>
        </pc:sldMkLst>
      </pc:sldChg>
      <pc:sldChg chg="del">
        <pc:chgData name="Derek Hunt" userId="5fb5299b-6e38-48f6-b942-4268586d0329" providerId="ADAL" clId="{E0E64B81-8E11-9744-8E46-C17BA81E6B98}" dt="2021-08-23T23:48:54.799" v="0" actId="2696"/>
        <pc:sldMkLst>
          <pc:docMk/>
          <pc:sldMk cId="2547121970" sldId="636"/>
        </pc:sldMkLst>
      </pc:sldChg>
      <pc:sldChg chg="del">
        <pc:chgData name="Derek Hunt" userId="5fb5299b-6e38-48f6-b942-4268586d0329" providerId="ADAL" clId="{E0E64B81-8E11-9744-8E46-C17BA81E6B98}" dt="2021-08-23T23:48:54.799" v="0" actId="2696"/>
        <pc:sldMkLst>
          <pc:docMk/>
          <pc:sldMk cId="2899512037" sldId="637"/>
        </pc:sldMkLst>
      </pc:sldChg>
      <pc:sldChg chg="del">
        <pc:chgData name="Derek Hunt" userId="5fb5299b-6e38-48f6-b942-4268586d0329" providerId="ADAL" clId="{E0E64B81-8E11-9744-8E46-C17BA81E6B98}" dt="2021-08-23T23:48:54.799" v="0" actId="2696"/>
        <pc:sldMkLst>
          <pc:docMk/>
          <pc:sldMk cId="3073537704" sldId="638"/>
        </pc:sldMkLst>
      </pc:sldChg>
      <pc:sldChg chg="del">
        <pc:chgData name="Derek Hunt" userId="5fb5299b-6e38-48f6-b942-4268586d0329" providerId="ADAL" clId="{E0E64B81-8E11-9744-8E46-C17BA81E6B98}" dt="2021-08-23T23:48:54.799" v="0" actId="2696"/>
        <pc:sldMkLst>
          <pc:docMk/>
          <pc:sldMk cId="361248700" sldId="639"/>
        </pc:sldMkLst>
      </pc:sldChg>
      <pc:sldMasterChg chg="delSldLayout">
        <pc:chgData name="Derek Hunt" userId="5fb5299b-6e38-48f6-b942-4268586d0329" providerId="ADAL" clId="{E0E64B81-8E11-9744-8E46-C17BA81E6B98}" dt="2021-08-23T23:48:54.799" v="0" actId="2696"/>
        <pc:sldMasterMkLst>
          <pc:docMk/>
          <pc:sldMasterMk cId="0" sldId="2147483675"/>
        </pc:sldMasterMkLst>
        <pc:sldLayoutChg chg="del">
          <pc:chgData name="Derek Hunt" userId="5fb5299b-6e38-48f6-b942-4268586d0329" providerId="ADAL" clId="{E0E64B81-8E11-9744-8E46-C17BA81E6B98}" dt="2021-08-23T23:48:54.799" v="0" actId="2696"/>
          <pc:sldLayoutMkLst>
            <pc:docMk/>
            <pc:sldMasterMk cId="0" sldId="2147483675"/>
            <pc:sldLayoutMk cId="0" sldId="2147483649"/>
          </pc:sldLayoutMkLst>
        </pc:sldLayoutChg>
        <pc:sldLayoutChg chg="del">
          <pc:chgData name="Derek Hunt" userId="5fb5299b-6e38-48f6-b942-4268586d0329" providerId="ADAL" clId="{E0E64B81-8E11-9744-8E46-C17BA81E6B98}" dt="2021-08-23T23:48:54.799" v="0" actId="2696"/>
          <pc:sldLayoutMkLst>
            <pc:docMk/>
            <pc:sldMasterMk cId="0" sldId="2147483675"/>
            <pc:sldLayoutMk cId="0" sldId="2147483662"/>
          </pc:sldLayoutMkLst>
        </pc:sldLayoutChg>
      </pc:sldMasterChg>
    </pc:docChg>
  </pc:docChgLst>
  <pc:docChgLst>
    <pc:chgData name="Derek Hunt" userId="5fb5299b-6e38-48f6-b942-4268586d0329" providerId="ADAL" clId="{BEA4215E-E9BD-ED4F-B055-060F44E06C04}"/>
    <pc:docChg chg="undo custSel addSld delSld modSld sldOrd">
      <pc:chgData name="Derek Hunt" userId="5fb5299b-6e38-48f6-b942-4268586d0329" providerId="ADAL" clId="{BEA4215E-E9BD-ED4F-B055-060F44E06C04}" dt="2022-08-31T18:07:21.023" v="499" actId="255"/>
      <pc:docMkLst>
        <pc:docMk/>
      </pc:docMkLst>
      <pc:sldChg chg="modSp del mod">
        <pc:chgData name="Derek Hunt" userId="5fb5299b-6e38-48f6-b942-4268586d0329" providerId="ADAL" clId="{BEA4215E-E9BD-ED4F-B055-060F44E06C04}" dt="2022-08-30T20:31:36.858" v="169" actId="2696"/>
        <pc:sldMkLst>
          <pc:docMk/>
          <pc:sldMk cId="3967840525" sldId="326"/>
        </pc:sldMkLst>
        <pc:spChg chg="mod">
          <ac:chgData name="Derek Hunt" userId="5fb5299b-6e38-48f6-b942-4268586d0329" providerId="ADAL" clId="{BEA4215E-E9BD-ED4F-B055-060F44E06C04}" dt="2022-08-30T20:31:07.284" v="163" actId="1076"/>
          <ac:spMkLst>
            <pc:docMk/>
            <pc:sldMk cId="3967840525" sldId="326"/>
            <ac:spMk id="3" creationId="{00000000-0000-0000-0000-000000000000}"/>
          </ac:spMkLst>
        </pc:spChg>
      </pc:sldChg>
      <pc:sldChg chg="addSp delSp modSp mod ord">
        <pc:chgData name="Derek Hunt" userId="5fb5299b-6e38-48f6-b942-4268586d0329" providerId="ADAL" clId="{BEA4215E-E9BD-ED4F-B055-060F44E06C04}" dt="2022-08-31T18:03:44.244" v="463" actId="1076"/>
        <pc:sldMkLst>
          <pc:docMk/>
          <pc:sldMk cId="2601361841" sldId="339"/>
        </pc:sldMkLst>
        <pc:spChg chg="mod">
          <ac:chgData name="Derek Hunt" userId="5fb5299b-6e38-48f6-b942-4268586d0329" providerId="ADAL" clId="{BEA4215E-E9BD-ED4F-B055-060F44E06C04}" dt="2022-08-31T18:03:44.244" v="463" actId="1076"/>
          <ac:spMkLst>
            <pc:docMk/>
            <pc:sldMk cId="2601361841" sldId="339"/>
            <ac:spMk id="4" creationId="{DAA5C07A-1804-9843-838B-0ACA4AD6F014}"/>
          </ac:spMkLst>
        </pc:spChg>
        <pc:picChg chg="add mod">
          <ac:chgData name="Derek Hunt" userId="5fb5299b-6e38-48f6-b942-4268586d0329" providerId="ADAL" clId="{BEA4215E-E9BD-ED4F-B055-060F44E06C04}" dt="2022-08-30T20:26:39.229" v="125" actId="1076"/>
          <ac:picMkLst>
            <pc:docMk/>
            <pc:sldMk cId="2601361841" sldId="339"/>
            <ac:picMk id="3" creationId="{29626E73-987A-7077-38FA-54F6C84E0449}"/>
          </ac:picMkLst>
        </pc:picChg>
        <pc:picChg chg="add mod">
          <ac:chgData name="Derek Hunt" userId="5fb5299b-6e38-48f6-b942-4268586d0329" providerId="ADAL" clId="{BEA4215E-E9BD-ED4F-B055-060F44E06C04}" dt="2022-08-30T20:26:25.929" v="123" actId="14100"/>
          <ac:picMkLst>
            <pc:docMk/>
            <pc:sldMk cId="2601361841" sldId="339"/>
            <ac:picMk id="6" creationId="{7F334F50-CBFB-91BF-42E7-065993647A82}"/>
          </ac:picMkLst>
        </pc:picChg>
        <pc:picChg chg="del mod">
          <ac:chgData name="Derek Hunt" userId="5fb5299b-6e38-48f6-b942-4268586d0329" providerId="ADAL" clId="{BEA4215E-E9BD-ED4F-B055-060F44E06C04}" dt="2022-08-30T20:26:13.556" v="117" actId="478"/>
          <ac:picMkLst>
            <pc:docMk/>
            <pc:sldMk cId="2601361841" sldId="339"/>
            <ac:picMk id="7" creationId="{256A75E4-1327-6AC3-5DE8-038A75511A6E}"/>
          </ac:picMkLst>
        </pc:picChg>
      </pc:sldChg>
      <pc:sldChg chg="addSp delSp modSp mod ord">
        <pc:chgData name="Derek Hunt" userId="5fb5299b-6e38-48f6-b942-4268586d0329" providerId="ADAL" clId="{BEA4215E-E9BD-ED4F-B055-060F44E06C04}" dt="2022-08-31T18:03:50.272" v="464" actId="1076"/>
        <pc:sldMkLst>
          <pc:docMk/>
          <pc:sldMk cId="3685489351" sldId="341"/>
        </pc:sldMkLst>
        <pc:spChg chg="mod">
          <ac:chgData name="Derek Hunt" userId="5fb5299b-6e38-48f6-b942-4268586d0329" providerId="ADAL" clId="{BEA4215E-E9BD-ED4F-B055-060F44E06C04}" dt="2022-08-31T18:03:50.272" v="464" actId="1076"/>
          <ac:spMkLst>
            <pc:docMk/>
            <pc:sldMk cId="3685489351" sldId="341"/>
            <ac:spMk id="4" creationId="{DAA5C07A-1804-9843-838B-0ACA4AD6F014}"/>
          </ac:spMkLst>
        </pc:spChg>
        <pc:picChg chg="add mod">
          <ac:chgData name="Derek Hunt" userId="5fb5299b-6e38-48f6-b942-4268586d0329" providerId="ADAL" clId="{BEA4215E-E9BD-ED4F-B055-060F44E06C04}" dt="2022-08-30T20:30:05.336" v="155" actId="14100"/>
          <ac:picMkLst>
            <pc:docMk/>
            <pc:sldMk cId="3685489351" sldId="341"/>
            <ac:picMk id="2" creationId="{FEE50BD8-B00A-B9BF-F821-26381A0895A8}"/>
          </ac:picMkLst>
        </pc:picChg>
        <pc:picChg chg="del mod">
          <ac:chgData name="Derek Hunt" userId="5fb5299b-6e38-48f6-b942-4268586d0329" providerId="ADAL" clId="{BEA4215E-E9BD-ED4F-B055-060F44E06C04}" dt="2022-08-30T20:19:41.491" v="100" actId="478"/>
          <ac:picMkLst>
            <pc:docMk/>
            <pc:sldMk cId="3685489351" sldId="341"/>
            <ac:picMk id="6" creationId="{6CF66C2E-B508-0D5F-5412-B33E969D8DE5}"/>
          </ac:picMkLst>
        </pc:picChg>
        <pc:picChg chg="add mod">
          <ac:chgData name="Derek Hunt" userId="5fb5299b-6e38-48f6-b942-4268586d0329" providerId="ADAL" clId="{BEA4215E-E9BD-ED4F-B055-060F44E06C04}" dt="2022-08-30T20:29:31.578" v="149"/>
          <ac:picMkLst>
            <pc:docMk/>
            <pc:sldMk cId="3685489351" sldId="341"/>
            <ac:picMk id="7" creationId="{C4A60B68-90CF-158B-61AA-7A9ED8C9DFED}"/>
          </ac:picMkLst>
        </pc:picChg>
      </pc:sldChg>
      <pc:sldChg chg="addSp modSp mod">
        <pc:chgData name="Derek Hunt" userId="5fb5299b-6e38-48f6-b942-4268586d0329" providerId="ADAL" clId="{BEA4215E-E9BD-ED4F-B055-060F44E06C04}" dt="2022-08-30T20:31:28.842" v="168" actId="1076"/>
        <pc:sldMkLst>
          <pc:docMk/>
          <pc:sldMk cId="3401016193" sldId="374"/>
        </pc:sldMkLst>
        <pc:spChg chg="mod">
          <ac:chgData name="Derek Hunt" userId="5fb5299b-6e38-48f6-b942-4268586d0329" providerId="ADAL" clId="{BEA4215E-E9BD-ED4F-B055-060F44E06C04}" dt="2022-08-30T20:31:28.842" v="168" actId="1076"/>
          <ac:spMkLst>
            <pc:docMk/>
            <pc:sldMk cId="3401016193" sldId="374"/>
            <ac:spMk id="3" creationId="{00000000-0000-0000-0000-000000000000}"/>
          </ac:spMkLst>
        </pc:spChg>
        <pc:spChg chg="add mod">
          <ac:chgData name="Derek Hunt" userId="5fb5299b-6e38-48f6-b942-4268586d0329" providerId="ADAL" clId="{BEA4215E-E9BD-ED4F-B055-060F44E06C04}" dt="2022-08-30T20:31:14.323" v="164"/>
          <ac:spMkLst>
            <pc:docMk/>
            <pc:sldMk cId="3401016193" sldId="374"/>
            <ac:spMk id="4" creationId="{A4B9C001-3E63-C065-863B-02E94DF18A47}"/>
          </ac:spMkLst>
        </pc:spChg>
      </pc:sldChg>
      <pc:sldChg chg="add ord">
        <pc:chgData name="Derek Hunt" userId="5fb5299b-6e38-48f6-b942-4268586d0329" providerId="ADAL" clId="{BEA4215E-E9BD-ED4F-B055-060F44E06C04}" dt="2022-08-30T20:20:49.210" v="107" actId="20578"/>
        <pc:sldMkLst>
          <pc:docMk/>
          <pc:sldMk cId="2022358171" sldId="415"/>
        </pc:sldMkLst>
      </pc:sldChg>
      <pc:sldChg chg="modSp mod">
        <pc:chgData name="Derek Hunt" userId="5fb5299b-6e38-48f6-b942-4268586d0329" providerId="ADAL" clId="{BEA4215E-E9BD-ED4F-B055-060F44E06C04}" dt="2022-08-31T18:04:13.757" v="468" actId="1076"/>
        <pc:sldMkLst>
          <pc:docMk/>
          <pc:sldMk cId="1082577352" sldId="416"/>
        </pc:sldMkLst>
        <pc:spChg chg="mod">
          <ac:chgData name="Derek Hunt" userId="5fb5299b-6e38-48f6-b942-4268586d0329" providerId="ADAL" clId="{BEA4215E-E9BD-ED4F-B055-060F44E06C04}" dt="2022-08-31T18:04:13.757" v="468" actId="1076"/>
          <ac:spMkLst>
            <pc:docMk/>
            <pc:sldMk cId="1082577352" sldId="416"/>
            <ac:spMk id="4" creationId="{DAA5C07A-1804-9843-838B-0ACA4AD6F014}"/>
          </ac:spMkLst>
        </pc:spChg>
        <pc:picChg chg="mod">
          <ac:chgData name="Derek Hunt" userId="5fb5299b-6e38-48f6-b942-4268586d0329" providerId="ADAL" clId="{BEA4215E-E9BD-ED4F-B055-060F44E06C04}" dt="2022-08-31T13:09:17.615" v="304" actId="1076"/>
          <ac:picMkLst>
            <pc:docMk/>
            <pc:sldMk cId="1082577352" sldId="416"/>
            <ac:picMk id="8" creationId="{CA1B2F59-E5C7-DCEC-8694-AB4B9F9444C8}"/>
          </ac:picMkLst>
        </pc:picChg>
      </pc:sldChg>
      <pc:sldChg chg="del">
        <pc:chgData name="Derek Hunt" userId="5fb5299b-6e38-48f6-b942-4268586d0329" providerId="ADAL" clId="{BEA4215E-E9BD-ED4F-B055-060F44E06C04}" dt="2022-08-30T19:56:39.493" v="6" actId="2696"/>
        <pc:sldMkLst>
          <pc:docMk/>
          <pc:sldMk cId="2620037382" sldId="417"/>
        </pc:sldMkLst>
      </pc:sldChg>
      <pc:sldChg chg="modSp mod">
        <pc:chgData name="Derek Hunt" userId="5fb5299b-6e38-48f6-b942-4268586d0329" providerId="ADAL" clId="{BEA4215E-E9BD-ED4F-B055-060F44E06C04}" dt="2022-08-31T18:04:06.822" v="467" actId="255"/>
        <pc:sldMkLst>
          <pc:docMk/>
          <pc:sldMk cId="3676230717" sldId="424"/>
        </pc:sldMkLst>
        <pc:spChg chg="mod">
          <ac:chgData name="Derek Hunt" userId="5fb5299b-6e38-48f6-b942-4268586d0329" providerId="ADAL" clId="{BEA4215E-E9BD-ED4F-B055-060F44E06C04}" dt="2022-08-31T18:04:06.822" v="467" actId="255"/>
          <ac:spMkLst>
            <pc:docMk/>
            <pc:sldMk cId="3676230717" sldId="424"/>
            <ac:spMk id="10" creationId="{E62AAEC6-C178-4C4D-A3C3-3EB76BECFE6C}"/>
          </ac:spMkLst>
        </pc:spChg>
      </pc:sldChg>
      <pc:sldChg chg="modSp mod">
        <pc:chgData name="Derek Hunt" userId="5fb5299b-6e38-48f6-b942-4268586d0329" providerId="ADAL" clId="{BEA4215E-E9BD-ED4F-B055-060F44E06C04}" dt="2022-08-30T19:55:07.844" v="2" actId="20577"/>
        <pc:sldMkLst>
          <pc:docMk/>
          <pc:sldMk cId="1582005930" sldId="428"/>
        </pc:sldMkLst>
        <pc:spChg chg="mod">
          <ac:chgData name="Derek Hunt" userId="5fb5299b-6e38-48f6-b942-4268586d0329" providerId="ADAL" clId="{BEA4215E-E9BD-ED4F-B055-060F44E06C04}" dt="2022-08-30T19:55:07.844" v="2" actId="20577"/>
          <ac:spMkLst>
            <pc:docMk/>
            <pc:sldMk cId="1582005930" sldId="428"/>
            <ac:spMk id="3" creationId="{E9913056-92A5-F841-97D0-7A7ABD6B17D8}"/>
          </ac:spMkLst>
        </pc:spChg>
      </pc:sldChg>
      <pc:sldChg chg="modSp mod">
        <pc:chgData name="Derek Hunt" userId="5fb5299b-6e38-48f6-b942-4268586d0329" providerId="ADAL" clId="{BEA4215E-E9BD-ED4F-B055-060F44E06C04}" dt="2022-08-30T20:30:39.477" v="160" actId="1076"/>
        <pc:sldMkLst>
          <pc:docMk/>
          <pc:sldMk cId="765289261" sldId="429"/>
        </pc:sldMkLst>
        <pc:graphicFrameChg chg="mod modGraphic">
          <ac:chgData name="Derek Hunt" userId="5fb5299b-6e38-48f6-b942-4268586d0329" providerId="ADAL" clId="{BEA4215E-E9BD-ED4F-B055-060F44E06C04}" dt="2022-08-30T20:30:39.477" v="160" actId="1076"/>
          <ac:graphicFrameMkLst>
            <pc:docMk/>
            <pc:sldMk cId="765289261" sldId="429"/>
            <ac:graphicFrameMk id="2" creationId="{B52AAE40-73B9-6F42-B81A-90C6A068774C}"/>
          </ac:graphicFrameMkLst>
        </pc:graphicFrameChg>
      </pc:sldChg>
      <pc:sldChg chg="del">
        <pc:chgData name="Derek Hunt" userId="5fb5299b-6e38-48f6-b942-4268586d0329" providerId="ADAL" clId="{BEA4215E-E9BD-ED4F-B055-060F44E06C04}" dt="2022-08-30T19:55:52.553" v="4" actId="2696"/>
        <pc:sldMkLst>
          <pc:docMk/>
          <pc:sldMk cId="806065280" sldId="430"/>
        </pc:sldMkLst>
      </pc:sldChg>
      <pc:sldChg chg="del">
        <pc:chgData name="Derek Hunt" userId="5fb5299b-6e38-48f6-b942-4268586d0329" providerId="ADAL" clId="{BEA4215E-E9BD-ED4F-B055-060F44E06C04}" dt="2022-08-30T19:57:10.005" v="8" actId="2696"/>
        <pc:sldMkLst>
          <pc:docMk/>
          <pc:sldMk cId="753199649" sldId="431"/>
        </pc:sldMkLst>
      </pc:sldChg>
      <pc:sldChg chg="modSp mod">
        <pc:chgData name="Derek Hunt" userId="5fb5299b-6e38-48f6-b942-4268586d0329" providerId="ADAL" clId="{BEA4215E-E9BD-ED4F-B055-060F44E06C04}" dt="2022-08-31T13:13:41.158" v="323" actId="20577"/>
        <pc:sldMkLst>
          <pc:docMk/>
          <pc:sldMk cId="1307830869" sldId="432"/>
        </pc:sldMkLst>
        <pc:spChg chg="mod">
          <ac:chgData name="Derek Hunt" userId="5fb5299b-6e38-48f6-b942-4268586d0329" providerId="ADAL" clId="{BEA4215E-E9BD-ED4F-B055-060F44E06C04}" dt="2022-08-31T13:13:41.158" v="323" actId="20577"/>
          <ac:spMkLst>
            <pc:docMk/>
            <pc:sldMk cId="1307830869" sldId="432"/>
            <ac:spMk id="2" creationId="{6798E529-F4F7-4F11-BF87-DD6CF60AF0A2}"/>
          </ac:spMkLst>
        </pc:spChg>
      </pc:sldChg>
      <pc:sldChg chg="addSp delSp modSp mod">
        <pc:chgData name="Derek Hunt" userId="5fb5299b-6e38-48f6-b942-4268586d0329" providerId="ADAL" clId="{BEA4215E-E9BD-ED4F-B055-060F44E06C04}" dt="2022-08-31T18:07:21.023" v="499" actId="255"/>
        <pc:sldMkLst>
          <pc:docMk/>
          <pc:sldMk cId="997634780" sldId="433"/>
        </pc:sldMkLst>
        <pc:spChg chg="mod">
          <ac:chgData name="Derek Hunt" userId="5fb5299b-6e38-48f6-b942-4268586d0329" providerId="ADAL" clId="{BEA4215E-E9BD-ED4F-B055-060F44E06C04}" dt="2022-08-31T18:05:14.835" v="473" actId="1076"/>
          <ac:spMkLst>
            <pc:docMk/>
            <pc:sldMk cId="997634780" sldId="433"/>
            <ac:spMk id="5" creationId="{562F0D01-D81D-0147-ADDD-29987F873AFD}"/>
          </ac:spMkLst>
        </pc:spChg>
        <pc:spChg chg="add del mod">
          <ac:chgData name="Derek Hunt" userId="5fb5299b-6e38-48f6-b942-4268586d0329" providerId="ADAL" clId="{BEA4215E-E9BD-ED4F-B055-060F44E06C04}" dt="2022-08-31T18:06:54.377" v="491" actId="478"/>
          <ac:spMkLst>
            <pc:docMk/>
            <pc:sldMk cId="997634780" sldId="433"/>
            <ac:spMk id="6" creationId="{E3912937-E6BF-03E9-0BAA-CE06A5F0610B}"/>
          </ac:spMkLst>
        </pc:spChg>
        <pc:spChg chg="add mod">
          <ac:chgData name="Derek Hunt" userId="5fb5299b-6e38-48f6-b942-4268586d0329" providerId="ADAL" clId="{BEA4215E-E9BD-ED4F-B055-060F44E06C04}" dt="2022-08-31T18:07:21.023" v="499" actId="255"/>
          <ac:spMkLst>
            <pc:docMk/>
            <pc:sldMk cId="997634780" sldId="433"/>
            <ac:spMk id="8" creationId="{511692ED-133E-6251-14D7-4250DEF025F0}"/>
          </ac:spMkLst>
        </pc:spChg>
        <pc:picChg chg="add mod">
          <ac:chgData name="Derek Hunt" userId="5fb5299b-6e38-48f6-b942-4268586d0329" providerId="ADAL" clId="{BEA4215E-E9BD-ED4F-B055-060F44E06C04}" dt="2022-08-31T18:02:04.526" v="437" actId="1076"/>
          <ac:picMkLst>
            <pc:docMk/>
            <pc:sldMk cId="997634780" sldId="433"/>
            <ac:picMk id="2" creationId="{ED892A62-1D43-0A6B-3311-E3860CA7AD14}"/>
          </ac:picMkLst>
        </pc:picChg>
        <pc:picChg chg="del">
          <ac:chgData name="Derek Hunt" userId="5fb5299b-6e38-48f6-b942-4268586d0329" providerId="ADAL" clId="{BEA4215E-E9BD-ED4F-B055-060F44E06C04}" dt="2022-08-31T18:01:42.109" v="432" actId="478"/>
          <ac:picMkLst>
            <pc:docMk/>
            <pc:sldMk cId="997634780" sldId="433"/>
            <ac:picMk id="4" creationId="{9600BFD7-10EB-1541-9598-565E6373D018}"/>
          </ac:picMkLst>
        </pc:picChg>
        <pc:picChg chg="add mod">
          <ac:chgData name="Derek Hunt" userId="5fb5299b-6e38-48f6-b942-4268586d0329" providerId="ADAL" clId="{BEA4215E-E9BD-ED4F-B055-060F44E06C04}" dt="2022-08-31T18:06:02.423" v="489" actId="1076"/>
          <ac:picMkLst>
            <pc:docMk/>
            <pc:sldMk cId="997634780" sldId="433"/>
            <ac:picMk id="7" creationId="{F1F4842E-CF2C-2DED-2987-5DF72F327116}"/>
          </ac:picMkLst>
        </pc:picChg>
        <pc:picChg chg="add mod">
          <ac:chgData name="Derek Hunt" userId="5fb5299b-6e38-48f6-b942-4268586d0329" providerId="ADAL" clId="{BEA4215E-E9BD-ED4F-B055-060F44E06C04}" dt="2022-08-31T18:06:06.883" v="490" actId="1076"/>
          <ac:picMkLst>
            <pc:docMk/>
            <pc:sldMk cId="997634780" sldId="433"/>
            <ac:picMk id="1026" creationId="{D6157255-04D0-638B-C57E-12E8FC1347D7}"/>
          </ac:picMkLst>
        </pc:picChg>
      </pc:sldChg>
      <pc:sldChg chg="add">
        <pc:chgData name="Derek Hunt" userId="5fb5299b-6e38-48f6-b942-4268586d0329" providerId="ADAL" clId="{BEA4215E-E9BD-ED4F-B055-060F44E06C04}" dt="2022-08-30T19:55:50.027" v="3"/>
        <pc:sldMkLst>
          <pc:docMk/>
          <pc:sldMk cId="2565618582" sldId="436"/>
        </pc:sldMkLst>
      </pc:sldChg>
      <pc:sldChg chg="modSp add">
        <pc:chgData name="Derek Hunt" userId="5fb5299b-6e38-48f6-b942-4268586d0329" providerId="ADAL" clId="{BEA4215E-E9BD-ED4F-B055-060F44E06C04}" dt="2022-08-30T19:56:31.116" v="5"/>
        <pc:sldMkLst>
          <pc:docMk/>
          <pc:sldMk cId="1509803777" sldId="437"/>
        </pc:sldMkLst>
        <pc:graphicFrameChg chg="mod">
          <ac:chgData name="Derek Hunt" userId="5fb5299b-6e38-48f6-b942-4268586d0329" providerId="ADAL" clId="{BEA4215E-E9BD-ED4F-B055-060F44E06C04}" dt="2022-08-30T19:56:31.116" v="5"/>
          <ac:graphicFrameMkLst>
            <pc:docMk/>
            <pc:sldMk cId="1509803777" sldId="437"/>
            <ac:graphicFrameMk id="2" creationId="{B52AAE40-73B9-6F42-B81A-90C6A068774C}"/>
          </ac:graphicFrameMkLst>
        </pc:graphicFrameChg>
      </pc:sldChg>
      <pc:sldChg chg="modSp add mod">
        <pc:chgData name="Derek Hunt" userId="5fb5299b-6e38-48f6-b942-4268586d0329" providerId="ADAL" clId="{BEA4215E-E9BD-ED4F-B055-060F44E06C04}" dt="2022-08-31T13:52:19.677" v="430" actId="20577"/>
        <pc:sldMkLst>
          <pc:docMk/>
          <pc:sldMk cId="1873054498" sldId="438"/>
        </pc:sldMkLst>
        <pc:spChg chg="mod">
          <ac:chgData name="Derek Hunt" userId="5fb5299b-6e38-48f6-b942-4268586d0329" providerId="ADAL" clId="{BEA4215E-E9BD-ED4F-B055-060F44E06C04}" dt="2022-08-31T13:52:19.677" v="430" actId="20577"/>
          <ac:spMkLst>
            <pc:docMk/>
            <pc:sldMk cId="1873054498" sldId="438"/>
            <ac:spMk id="2" creationId="{6798E529-F4F7-4F11-BF87-DD6CF60AF0A2}"/>
          </ac:spMkLst>
        </pc:spChg>
      </pc:sldChg>
      <pc:sldChg chg="addSp modSp new mod ord modNotesTx">
        <pc:chgData name="Derek Hunt" userId="5fb5299b-6e38-48f6-b942-4268586d0329" providerId="ADAL" clId="{BEA4215E-E9BD-ED4F-B055-060F44E06C04}" dt="2022-08-31T13:12:54.491" v="322" actId="20577"/>
        <pc:sldMkLst>
          <pc:docMk/>
          <pc:sldMk cId="1413059153" sldId="439"/>
        </pc:sldMkLst>
        <pc:spChg chg="mod">
          <ac:chgData name="Derek Hunt" userId="5fb5299b-6e38-48f6-b942-4268586d0329" providerId="ADAL" clId="{BEA4215E-E9BD-ED4F-B055-060F44E06C04}" dt="2022-08-30T20:14:11.930" v="97" actId="14100"/>
          <ac:spMkLst>
            <pc:docMk/>
            <pc:sldMk cId="1413059153" sldId="439"/>
            <ac:spMk id="3" creationId="{9EE9E3EA-4FC2-54A6-A39A-5ED44AC65622}"/>
          </ac:spMkLst>
        </pc:spChg>
        <pc:spChg chg="add mod">
          <ac:chgData name="Derek Hunt" userId="5fb5299b-6e38-48f6-b942-4268586d0329" providerId="ADAL" clId="{BEA4215E-E9BD-ED4F-B055-060F44E06C04}" dt="2022-08-30T20:12:30.092" v="89" actId="122"/>
          <ac:spMkLst>
            <pc:docMk/>
            <pc:sldMk cId="1413059153" sldId="439"/>
            <ac:spMk id="5" creationId="{5B8A8ABF-D697-766E-56B4-344D8DBA1140}"/>
          </ac:spMkLst>
        </pc:spChg>
        <pc:spChg chg="add mod">
          <ac:chgData name="Derek Hunt" userId="5fb5299b-6e38-48f6-b942-4268586d0329" providerId="ADAL" clId="{BEA4215E-E9BD-ED4F-B055-060F44E06C04}" dt="2022-08-30T20:11:44.270" v="87" actId="1076"/>
          <ac:spMkLst>
            <pc:docMk/>
            <pc:sldMk cId="1413059153" sldId="439"/>
            <ac:spMk id="6" creationId="{56351CF9-02AF-212F-0074-0EE0B97FA6FC}"/>
          </ac:spMkLst>
        </pc:spChg>
        <pc:picChg chg="add mod">
          <ac:chgData name="Derek Hunt" userId="5fb5299b-6e38-48f6-b942-4268586d0329" providerId="ADAL" clId="{BEA4215E-E9BD-ED4F-B055-060F44E06C04}" dt="2022-08-30T20:14:08.698" v="96" actId="14100"/>
          <ac:picMkLst>
            <pc:docMk/>
            <pc:sldMk cId="1413059153" sldId="439"/>
            <ac:picMk id="7" creationId="{D40BD18A-A2A8-EF29-BAD2-342E5B77E474}"/>
          </ac:picMkLst>
        </pc:picChg>
      </pc:sldChg>
      <pc:sldChg chg="modSp add del mod">
        <pc:chgData name="Derek Hunt" userId="5fb5299b-6e38-48f6-b942-4268586d0329" providerId="ADAL" clId="{BEA4215E-E9BD-ED4F-B055-060F44E06C04}" dt="2022-08-30T20:27:00.745" v="127" actId="2696"/>
        <pc:sldMkLst>
          <pc:docMk/>
          <pc:sldMk cId="1116665524" sldId="440"/>
        </pc:sldMkLst>
        <pc:spChg chg="mod">
          <ac:chgData name="Derek Hunt" userId="5fb5299b-6e38-48f6-b942-4268586d0329" providerId="ADAL" clId="{BEA4215E-E9BD-ED4F-B055-060F44E06C04}" dt="2022-08-30T20:04:54.496" v="33" actId="14100"/>
          <ac:spMkLst>
            <pc:docMk/>
            <pc:sldMk cId="1116665524" sldId="440"/>
            <ac:spMk id="2" creationId="{6798E529-F4F7-4F11-BF87-DD6CF60AF0A2}"/>
          </ac:spMkLst>
        </pc:spChg>
      </pc:sldChg>
      <pc:sldChg chg="addSp delSp modSp add mod modNotesTx">
        <pc:chgData name="Derek Hunt" userId="5fb5299b-6e38-48f6-b942-4268586d0329" providerId="ADAL" clId="{BEA4215E-E9BD-ED4F-B055-060F44E06C04}" dt="2022-08-31T18:04:18.773" v="469" actId="1076"/>
        <pc:sldMkLst>
          <pc:docMk/>
          <pc:sldMk cId="3253254710" sldId="440"/>
        </pc:sldMkLst>
        <pc:spChg chg="mod">
          <ac:chgData name="Derek Hunt" userId="5fb5299b-6e38-48f6-b942-4268586d0329" providerId="ADAL" clId="{BEA4215E-E9BD-ED4F-B055-060F44E06C04}" dt="2022-08-31T18:04:18.773" v="469" actId="1076"/>
          <ac:spMkLst>
            <pc:docMk/>
            <pc:sldMk cId="3253254710" sldId="440"/>
            <ac:spMk id="4" creationId="{DAA5C07A-1804-9843-838B-0ACA4AD6F014}"/>
          </ac:spMkLst>
        </pc:spChg>
        <pc:spChg chg="mod">
          <ac:chgData name="Derek Hunt" userId="5fb5299b-6e38-48f6-b942-4268586d0329" providerId="ADAL" clId="{BEA4215E-E9BD-ED4F-B055-060F44E06C04}" dt="2022-08-31T13:10:44.699" v="316" actId="1076"/>
          <ac:spMkLst>
            <pc:docMk/>
            <pc:sldMk cId="3253254710" sldId="440"/>
            <ac:spMk id="5" creationId="{562F0D01-D81D-0147-ADDD-29987F873AFD}"/>
          </ac:spMkLst>
        </pc:spChg>
        <pc:picChg chg="add mod">
          <ac:chgData name="Derek Hunt" userId="5fb5299b-6e38-48f6-b942-4268586d0329" providerId="ADAL" clId="{BEA4215E-E9BD-ED4F-B055-060F44E06C04}" dt="2022-08-31T13:09:11.605" v="302" actId="1076"/>
          <ac:picMkLst>
            <pc:docMk/>
            <pc:sldMk cId="3253254710" sldId="440"/>
            <ac:picMk id="3" creationId="{3236AB20-6AB7-C9FA-ED56-5DEB83FABA80}"/>
          </ac:picMkLst>
        </pc:picChg>
        <pc:picChg chg="del">
          <ac:chgData name="Derek Hunt" userId="5fb5299b-6e38-48f6-b942-4268586d0329" providerId="ADAL" clId="{BEA4215E-E9BD-ED4F-B055-060F44E06C04}" dt="2022-08-31T13:06:25.619" v="175" actId="478"/>
          <ac:picMkLst>
            <pc:docMk/>
            <pc:sldMk cId="3253254710" sldId="440"/>
            <ac:picMk id="8" creationId="{CA1B2F59-E5C7-DCEC-8694-AB4B9F9444C8}"/>
          </ac:picMkLst>
        </pc:picChg>
      </pc:sldChg>
      <pc:sldChg chg="addSp delSp modSp add mod ord">
        <pc:chgData name="Derek Hunt" userId="5fb5299b-6e38-48f6-b942-4268586d0329" providerId="ADAL" clId="{BEA4215E-E9BD-ED4F-B055-060F44E06C04}" dt="2022-08-31T13:17:46.130" v="353" actId="20577"/>
        <pc:sldMkLst>
          <pc:docMk/>
          <pc:sldMk cId="4113647089" sldId="441"/>
        </pc:sldMkLst>
        <pc:spChg chg="mod">
          <ac:chgData name="Derek Hunt" userId="5fb5299b-6e38-48f6-b942-4268586d0329" providerId="ADAL" clId="{BEA4215E-E9BD-ED4F-B055-060F44E06C04}" dt="2022-08-31T13:17:46.130" v="353" actId="20577"/>
          <ac:spMkLst>
            <pc:docMk/>
            <pc:sldMk cId="4113647089" sldId="441"/>
            <ac:spMk id="5" creationId="{562F0D01-D81D-0147-ADDD-29987F873AFD}"/>
          </ac:spMkLst>
        </pc:spChg>
        <pc:picChg chg="add mod">
          <ac:chgData name="Derek Hunt" userId="5fb5299b-6e38-48f6-b942-4268586d0329" providerId="ADAL" clId="{BEA4215E-E9BD-ED4F-B055-060F44E06C04}" dt="2022-08-31T13:17:35.578" v="329" actId="1076"/>
          <ac:picMkLst>
            <pc:docMk/>
            <pc:sldMk cId="4113647089" sldId="441"/>
            <ac:picMk id="2" creationId="{135B05AB-75E1-B62C-E640-06CB618D1567}"/>
          </ac:picMkLst>
        </pc:picChg>
        <pc:picChg chg="del">
          <ac:chgData name="Derek Hunt" userId="5fb5299b-6e38-48f6-b942-4268586d0329" providerId="ADAL" clId="{BEA4215E-E9BD-ED4F-B055-060F44E06C04}" dt="2022-08-31T13:17:28.619" v="326" actId="478"/>
          <ac:picMkLst>
            <pc:docMk/>
            <pc:sldMk cId="4113647089" sldId="441"/>
            <ac:picMk id="4" creationId="{9600BFD7-10EB-1541-9598-565E6373D018}"/>
          </ac:picMkLst>
        </pc:picChg>
      </pc:sldChg>
      <pc:sldChg chg="add">
        <pc:chgData name="Derek Hunt" userId="5fb5299b-6e38-48f6-b942-4268586d0329" providerId="ADAL" clId="{BEA4215E-E9BD-ED4F-B055-060F44E06C04}" dt="2022-08-31T18:00:00.991" v="431" actId="2890"/>
        <pc:sldMkLst>
          <pc:docMk/>
          <pc:sldMk cId="1629503489" sldId="442"/>
        </pc:sldMkLst>
      </pc:sldChg>
    </pc:docChg>
  </pc:docChgLst>
  <pc:docChgLst>
    <pc:chgData name="Derek Hunt" userId="5fb5299b-6e38-48f6-b942-4268586d0329" providerId="ADAL" clId="{9255F7A6-0EFB-4F42-BD9A-0997D83D255C}"/>
    <pc:docChg chg="modSld">
      <pc:chgData name="Derek Hunt" userId="5fb5299b-6e38-48f6-b942-4268586d0329" providerId="ADAL" clId="{9255F7A6-0EFB-4F42-BD9A-0997D83D255C}" dt="2022-12-05T14:03:23.951" v="52" actId="14100"/>
      <pc:docMkLst>
        <pc:docMk/>
      </pc:docMkLst>
      <pc:sldChg chg="modSp mod">
        <pc:chgData name="Derek Hunt" userId="5fb5299b-6e38-48f6-b942-4268586d0329" providerId="ADAL" clId="{9255F7A6-0EFB-4F42-BD9A-0997D83D255C}" dt="2022-12-05T14:03:23.951" v="52" actId="14100"/>
        <pc:sldMkLst>
          <pc:docMk/>
          <pc:sldMk cId="1582005930" sldId="428"/>
        </pc:sldMkLst>
        <pc:spChg chg="mod">
          <ac:chgData name="Derek Hunt" userId="5fb5299b-6e38-48f6-b942-4268586d0329" providerId="ADAL" clId="{9255F7A6-0EFB-4F42-BD9A-0997D83D255C}" dt="2022-12-05T14:03:23.951" v="52" actId="14100"/>
          <ac:spMkLst>
            <pc:docMk/>
            <pc:sldMk cId="1582005930" sldId="428"/>
            <ac:spMk id="3" creationId="{E9913056-92A5-F841-97D0-7A7ABD6B17D8}"/>
          </ac:spMkLst>
        </pc:spChg>
      </pc:sldChg>
    </pc:docChg>
  </pc:docChgLst>
  <pc:docChgLst>
    <pc:chgData name="Derek Hunt" userId="5fb5299b-6e38-48f6-b942-4268586d0329" providerId="ADAL" clId="{9BC62897-E150-7D46-A6D8-58ABBEB9D4DC}"/>
    <pc:docChg chg="custSel modSld">
      <pc:chgData name="Derek Hunt" userId="5fb5299b-6e38-48f6-b942-4268586d0329" providerId="ADAL" clId="{9BC62897-E150-7D46-A6D8-58ABBEB9D4DC}" dt="2023-01-04T15:17:31.491" v="53" actId="20577"/>
      <pc:docMkLst>
        <pc:docMk/>
      </pc:docMkLst>
      <pc:sldChg chg="addSp delSp modSp mod modNotesTx">
        <pc:chgData name="Derek Hunt" userId="5fb5299b-6e38-48f6-b942-4268586d0329" providerId="ADAL" clId="{9BC62897-E150-7D46-A6D8-58ABBEB9D4DC}" dt="2023-01-04T15:12:14.404" v="31" actId="20577"/>
        <pc:sldMkLst>
          <pc:docMk/>
          <pc:sldMk cId="2601361841" sldId="339"/>
        </pc:sldMkLst>
        <pc:spChg chg="del">
          <ac:chgData name="Derek Hunt" userId="5fb5299b-6e38-48f6-b942-4268586d0329" providerId="ADAL" clId="{9BC62897-E150-7D46-A6D8-58ABBEB9D4DC}" dt="2023-01-04T15:10:35.974" v="24" actId="478"/>
          <ac:spMkLst>
            <pc:docMk/>
            <pc:sldMk cId="2601361841" sldId="339"/>
            <ac:spMk id="4" creationId="{DAA5C07A-1804-9843-838B-0ACA4AD6F014}"/>
          </ac:spMkLst>
        </pc:spChg>
        <pc:spChg chg="add mod">
          <ac:chgData name="Derek Hunt" userId="5fb5299b-6e38-48f6-b942-4268586d0329" providerId="ADAL" clId="{9BC62897-E150-7D46-A6D8-58ABBEB9D4DC}" dt="2023-01-04T15:10:43.455" v="25" actId="1076"/>
          <ac:spMkLst>
            <pc:docMk/>
            <pc:sldMk cId="2601361841" sldId="339"/>
            <ac:spMk id="7" creationId="{D1DD8268-2D73-E7B3-495E-5884F47E1143}"/>
          </ac:spMkLst>
        </pc:spChg>
      </pc:sldChg>
      <pc:sldChg chg="modSp mod">
        <pc:chgData name="Derek Hunt" userId="5fb5299b-6e38-48f6-b942-4268586d0329" providerId="ADAL" clId="{9BC62897-E150-7D46-A6D8-58ABBEB9D4DC}" dt="2023-01-04T15:10:49.287" v="26" actId="20577"/>
        <pc:sldMkLst>
          <pc:docMk/>
          <pc:sldMk cId="3685489351" sldId="341"/>
        </pc:sldMkLst>
        <pc:spChg chg="mod">
          <ac:chgData name="Derek Hunt" userId="5fb5299b-6e38-48f6-b942-4268586d0329" providerId="ADAL" clId="{9BC62897-E150-7D46-A6D8-58ABBEB9D4DC}" dt="2023-01-04T15:10:49.287" v="26" actId="20577"/>
          <ac:spMkLst>
            <pc:docMk/>
            <pc:sldMk cId="3685489351" sldId="341"/>
            <ac:spMk id="4" creationId="{DAA5C07A-1804-9843-838B-0ACA4AD6F014}"/>
          </ac:spMkLst>
        </pc:spChg>
      </pc:sldChg>
      <pc:sldChg chg="modSp mod modNotesTx">
        <pc:chgData name="Derek Hunt" userId="5fb5299b-6e38-48f6-b942-4268586d0329" providerId="ADAL" clId="{9BC62897-E150-7D46-A6D8-58ABBEB9D4DC}" dt="2023-01-04T15:14:05.913" v="40" actId="20577"/>
        <pc:sldMkLst>
          <pc:docMk/>
          <pc:sldMk cId="3401016193" sldId="374"/>
        </pc:sldMkLst>
        <pc:spChg chg="mod">
          <ac:chgData name="Derek Hunt" userId="5fb5299b-6e38-48f6-b942-4268586d0329" providerId="ADAL" clId="{9BC62897-E150-7D46-A6D8-58ABBEB9D4DC}" dt="2023-01-04T15:14:05.913" v="40" actId="20577"/>
          <ac:spMkLst>
            <pc:docMk/>
            <pc:sldMk cId="3401016193" sldId="374"/>
            <ac:spMk id="4" creationId="{A4B9C001-3E63-C065-863B-02E94DF18A47}"/>
          </ac:spMkLst>
        </pc:spChg>
      </pc:sldChg>
      <pc:sldChg chg="addSp modSp">
        <pc:chgData name="Derek Hunt" userId="5fb5299b-6e38-48f6-b942-4268586d0329" providerId="ADAL" clId="{9BC62897-E150-7D46-A6D8-58ABBEB9D4DC}" dt="2023-01-04T15:17:06.334" v="49" actId="20577"/>
        <pc:sldMkLst>
          <pc:docMk/>
          <pc:sldMk cId="2022358171" sldId="415"/>
        </pc:sldMkLst>
        <pc:spChg chg="add mod">
          <ac:chgData name="Derek Hunt" userId="5fb5299b-6e38-48f6-b942-4268586d0329" providerId="ADAL" clId="{9BC62897-E150-7D46-A6D8-58ABBEB9D4DC}" dt="2023-01-04T15:17:06.334" v="49" actId="20577"/>
          <ac:spMkLst>
            <pc:docMk/>
            <pc:sldMk cId="2022358171" sldId="415"/>
            <ac:spMk id="3" creationId="{B03E3E40-66E1-6043-3069-C60CDA614D34}"/>
          </ac:spMkLst>
        </pc:spChg>
      </pc:sldChg>
      <pc:sldChg chg="modNotesTx">
        <pc:chgData name="Derek Hunt" userId="5fb5299b-6e38-48f6-b942-4268586d0329" providerId="ADAL" clId="{9BC62897-E150-7D46-A6D8-58ABBEB9D4DC}" dt="2023-01-04T15:12:01.760" v="30" actId="20577"/>
        <pc:sldMkLst>
          <pc:docMk/>
          <pc:sldMk cId="3676230717" sldId="424"/>
        </pc:sldMkLst>
      </pc:sldChg>
      <pc:sldChg chg="modSp mod modNotesTx">
        <pc:chgData name="Derek Hunt" userId="5fb5299b-6e38-48f6-b942-4268586d0329" providerId="ADAL" clId="{9BC62897-E150-7D46-A6D8-58ABBEB9D4DC}" dt="2023-01-04T15:13:25.482" v="35" actId="20577"/>
        <pc:sldMkLst>
          <pc:docMk/>
          <pc:sldMk cId="1582005930" sldId="428"/>
        </pc:sldMkLst>
        <pc:spChg chg="mod">
          <ac:chgData name="Derek Hunt" userId="5fb5299b-6e38-48f6-b942-4268586d0329" providerId="ADAL" clId="{9BC62897-E150-7D46-A6D8-58ABBEB9D4DC}" dt="2022-12-05T14:05:07.908" v="10" actId="20577"/>
          <ac:spMkLst>
            <pc:docMk/>
            <pc:sldMk cId="1582005930" sldId="428"/>
            <ac:spMk id="3" creationId="{E9913056-92A5-F841-97D0-7A7ABD6B17D8}"/>
          </ac:spMkLst>
        </pc:spChg>
      </pc:sldChg>
      <pc:sldChg chg="modSp mod">
        <pc:chgData name="Derek Hunt" userId="5fb5299b-6e38-48f6-b942-4268586d0329" providerId="ADAL" clId="{9BC62897-E150-7D46-A6D8-58ABBEB9D4DC}" dt="2023-01-04T15:10:58.741" v="28" actId="20577"/>
        <pc:sldMkLst>
          <pc:docMk/>
          <pc:sldMk cId="765289261" sldId="429"/>
        </pc:sldMkLst>
        <pc:graphicFrameChg chg="modGraphic">
          <ac:chgData name="Derek Hunt" userId="5fb5299b-6e38-48f6-b942-4268586d0329" providerId="ADAL" clId="{9BC62897-E150-7D46-A6D8-58ABBEB9D4DC}" dt="2023-01-04T15:10:58.741" v="28" actId="20577"/>
          <ac:graphicFrameMkLst>
            <pc:docMk/>
            <pc:sldMk cId="765289261" sldId="429"/>
            <ac:graphicFrameMk id="2" creationId="{B52AAE40-73B9-6F42-B81A-90C6A068774C}"/>
          </ac:graphicFrameMkLst>
        </pc:graphicFrameChg>
      </pc:sldChg>
      <pc:sldChg chg="addSp delSp modSp mod">
        <pc:chgData name="Derek Hunt" userId="5fb5299b-6e38-48f6-b942-4268586d0329" providerId="ADAL" clId="{9BC62897-E150-7D46-A6D8-58ABBEB9D4DC}" dt="2023-01-04T15:10:16.472" v="21" actId="20577"/>
        <pc:sldMkLst>
          <pc:docMk/>
          <pc:sldMk cId="997634780" sldId="433"/>
        </pc:sldMkLst>
        <pc:spChg chg="add mod">
          <ac:chgData name="Derek Hunt" userId="5fb5299b-6e38-48f6-b942-4268586d0329" providerId="ADAL" clId="{9BC62897-E150-7D46-A6D8-58ABBEB9D4DC}" dt="2023-01-04T15:10:16.472" v="21" actId="20577"/>
          <ac:spMkLst>
            <pc:docMk/>
            <pc:sldMk cId="997634780" sldId="433"/>
            <ac:spMk id="4" creationId="{98864111-98D1-027B-EB68-4C4E919D1AE0}"/>
          </ac:spMkLst>
        </pc:spChg>
        <pc:spChg chg="del">
          <ac:chgData name="Derek Hunt" userId="5fb5299b-6e38-48f6-b942-4268586d0329" providerId="ADAL" clId="{9BC62897-E150-7D46-A6D8-58ABBEB9D4DC}" dt="2023-01-04T15:10:06.102" v="19" actId="21"/>
          <ac:spMkLst>
            <pc:docMk/>
            <pc:sldMk cId="997634780" sldId="433"/>
            <ac:spMk id="8" creationId="{511692ED-133E-6251-14D7-4250DEF025F0}"/>
          </ac:spMkLst>
        </pc:spChg>
      </pc:sldChg>
      <pc:sldChg chg="modSp">
        <pc:chgData name="Derek Hunt" userId="5fb5299b-6e38-48f6-b942-4268586d0329" providerId="ADAL" clId="{9BC62897-E150-7D46-A6D8-58ABBEB9D4DC}" dt="2023-01-04T15:17:31.491" v="53" actId="20577"/>
        <pc:sldMkLst>
          <pc:docMk/>
          <pc:sldMk cId="2565618582" sldId="436"/>
        </pc:sldMkLst>
        <pc:spChg chg="mod">
          <ac:chgData name="Derek Hunt" userId="5fb5299b-6e38-48f6-b942-4268586d0329" providerId="ADAL" clId="{9BC62897-E150-7D46-A6D8-58ABBEB9D4DC}" dt="2023-01-04T15:17:31.491" v="53" actId="20577"/>
          <ac:spMkLst>
            <pc:docMk/>
            <pc:sldMk cId="2565618582" sldId="436"/>
            <ac:spMk id="5" creationId="{562F0D01-D81D-0147-ADDD-29987F873AFD}"/>
          </ac:spMkLst>
        </pc:spChg>
      </pc:sldChg>
      <pc:sldChg chg="modNotesTx">
        <pc:chgData name="Derek Hunt" userId="5fb5299b-6e38-48f6-b942-4268586d0329" providerId="ADAL" clId="{9BC62897-E150-7D46-A6D8-58ABBEB9D4DC}" dt="2023-01-04T15:13:19.151" v="34" actId="20577"/>
        <pc:sldMkLst>
          <pc:docMk/>
          <pc:sldMk cId="1873054498" sldId="438"/>
        </pc:sldMkLst>
      </pc:sldChg>
      <pc:sldChg chg="modSp mod">
        <pc:chgData name="Derek Hunt" userId="5fb5299b-6e38-48f6-b942-4268586d0329" providerId="ADAL" clId="{9BC62897-E150-7D46-A6D8-58ABBEB9D4DC}" dt="2023-01-04T15:16:30.140" v="41"/>
        <pc:sldMkLst>
          <pc:docMk/>
          <pc:sldMk cId="1413059153" sldId="439"/>
        </pc:sldMkLst>
        <pc:spChg chg="mod">
          <ac:chgData name="Derek Hunt" userId="5fb5299b-6e38-48f6-b942-4268586d0329" providerId="ADAL" clId="{9BC62897-E150-7D46-A6D8-58ABBEB9D4DC}" dt="2023-01-04T15:16:30.140" v="41"/>
          <ac:spMkLst>
            <pc:docMk/>
            <pc:sldMk cId="1413059153" sldId="439"/>
            <ac:spMk id="2" creationId="{E2B355D7-601C-78A9-629D-38A6B5A4E19F}"/>
          </ac:spMkLst>
        </pc:spChg>
        <pc:spChg chg="mod">
          <ac:chgData name="Derek Hunt" userId="5fb5299b-6e38-48f6-b942-4268586d0329" providerId="ADAL" clId="{9BC62897-E150-7D46-A6D8-58ABBEB9D4DC}" dt="2023-01-04T15:12:25.636" v="32" actId="1076"/>
          <ac:spMkLst>
            <pc:docMk/>
            <pc:sldMk cId="1413059153" sldId="439"/>
            <ac:spMk id="6" creationId="{56351CF9-02AF-212F-0074-0EE0B97FA6FC}"/>
          </ac:spMkLst>
        </pc:spChg>
      </pc:sldChg>
    </pc:docChg>
  </pc:docChgLst>
  <pc:docChgLst>
    <pc:chgData name="Derek Hunt" userId="5fb5299b-6e38-48f6-b942-4268586d0329" providerId="ADAL" clId="{694519E4-4503-CA49-90C1-2643B1722C46}"/>
    <pc:docChg chg="modSld">
      <pc:chgData name="Derek Hunt" userId="5fb5299b-6e38-48f6-b942-4268586d0329" providerId="ADAL" clId="{694519E4-4503-CA49-90C1-2643B1722C46}" dt="2023-05-24T14:02:36.457" v="14"/>
      <pc:docMkLst>
        <pc:docMk/>
      </pc:docMkLst>
      <pc:sldChg chg="modSp mod">
        <pc:chgData name="Derek Hunt" userId="5fb5299b-6e38-48f6-b942-4268586d0329" providerId="ADAL" clId="{694519E4-4503-CA49-90C1-2643B1722C46}" dt="2023-05-24T14:02:03.012" v="13" actId="20577"/>
        <pc:sldMkLst>
          <pc:docMk/>
          <pc:sldMk cId="1582005930" sldId="428"/>
        </pc:sldMkLst>
        <pc:spChg chg="mod">
          <ac:chgData name="Derek Hunt" userId="5fb5299b-6e38-48f6-b942-4268586d0329" providerId="ADAL" clId="{694519E4-4503-CA49-90C1-2643B1722C46}" dt="2023-05-24T14:02:03.012" v="13" actId="20577"/>
          <ac:spMkLst>
            <pc:docMk/>
            <pc:sldMk cId="1582005930" sldId="428"/>
            <ac:spMk id="3" creationId="{E9913056-92A5-F841-97D0-7A7ABD6B17D8}"/>
          </ac:spMkLst>
        </pc:spChg>
      </pc:sldChg>
      <pc:sldChg chg="addSp modSp">
        <pc:chgData name="Derek Hunt" userId="5fb5299b-6e38-48f6-b942-4268586d0329" providerId="ADAL" clId="{694519E4-4503-CA49-90C1-2643B1722C46}" dt="2023-05-24T14:02:36.457" v="14"/>
        <pc:sldMkLst>
          <pc:docMk/>
          <pc:sldMk cId="4113647089" sldId="441"/>
        </pc:sldMkLst>
        <pc:spChg chg="add mod">
          <ac:chgData name="Derek Hunt" userId="5fb5299b-6e38-48f6-b942-4268586d0329" providerId="ADAL" clId="{694519E4-4503-CA49-90C1-2643B1722C46}" dt="2023-05-24T14:02:36.457" v="14"/>
          <ac:spMkLst>
            <pc:docMk/>
            <pc:sldMk cId="4113647089" sldId="441"/>
            <ac:spMk id="4" creationId="{A54C0BFD-8588-3B88-A628-7EDA33A5BE79}"/>
          </ac:spMkLst>
        </pc:spChg>
      </pc:sldChg>
    </pc:docChg>
  </pc:docChgLst>
  <pc:docChgLst>
    <pc:chgData name="Marko Piljevic" userId="S::marko.piljevic@utoronto.ca::16e7324b-e1d6-4931-8e9b-5032cd57e304" providerId="AD" clId="Web-{8FB5FD0C-3748-A653-E9D3-D50A29E39781}"/>
    <pc:docChg chg="modSld">
      <pc:chgData name="Marko Piljevic" userId="S::marko.piljevic@utoronto.ca::16e7324b-e1d6-4931-8e9b-5032cd57e304" providerId="AD" clId="Web-{8FB5FD0C-3748-A653-E9D3-D50A29E39781}" dt="2022-07-28T17:59:18.690" v="102" actId="20577"/>
      <pc:docMkLst>
        <pc:docMk/>
      </pc:docMkLst>
      <pc:sldChg chg="addSp delSp modSp">
        <pc:chgData name="Marko Piljevic" userId="S::marko.piljevic@utoronto.ca::16e7324b-e1d6-4931-8e9b-5032cd57e304" providerId="AD" clId="Web-{8FB5FD0C-3748-A653-E9D3-D50A29E39781}" dt="2022-07-28T17:49:35.979" v="35" actId="1076"/>
        <pc:sldMkLst>
          <pc:docMk/>
          <pc:sldMk cId="2601361841" sldId="339"/>
        </pc:sldMkLst>
        <pc:picChg chg="del">
          <ac:chgData name="Marko Piljevic" userId="S::marko.piljevic@utoronto.ca::16e7324b-e1d6-4931-8e9b-5032cd57e304" providerId="AD" clId="Web-{8FB5FD0C-3748-A653-E9D3-D50A29E39781}" dt="2022-07-28T17:45:18.709" v="2"/>
          <ac:picMkLst>
            <pc:docMk/>
            <pc:sldMk cId="2601361841" sldId="339"/>
            <ac:picMk id="3" creationId="{1115AD1B-BFF5-0246-B2E1-11CFF79A634D}"/>
          </ac:picMkLst>
        </pc:picChg>
        <pc:picChg chg="add del mod ord">
          <ac:chgData name="Marko Piljevic" userId="S::marko.piljevic@utoronto.ca::16e7324b-e1d6-4931-8e9b-5032cd57e304" providerId="AD" clId="Web-{8FB5FD0C-3748-A653-E9D3-D50A29E39781}" dt="2022-07-28T17:49:12.541" v="30"/>
          <ac:picMkLst>
            <pc:docMk/>
            <pc:sldMk cId="2601361841" sldId="339"/>
            <ac:picMk id="6" creationId="{DB2F7657-BB0C-67A9-5A07-39A76FED3E05}"/>
          </ac:picMkLst>
        </pc:picChg>
        <pc:picChg chg="add mod">
          <ac:chgData name="Marko Piljevic" userId="S::marko.piljevic@utoronto.ca::16e7324b-e1d6-4931-8e9b-5032cd57e304" providerId="AD" clId="Web-{8FB5FD0C-3748-A653-E9D3-D50A29E39781}" dt="2022-07-28T17:49:35.979" v="35" actId="1076"/>
          <ac:picMkLst>
            <pc:docMk/>
            <pc:sldMk cId="2601361841" sldId="339"/>
            <ac:picMk id="7" creationId="{256A75E4-1327-6AC3-5DE8-038A75511A6E}"/>
          </ac:picMkLst>
        </pc:picChg>
        <pc:picChg chg="del mod">
          <ac:chgData name="Marko Piljevic" userId="S::marko.piljevic@utoronto.ca::16e7324b-e1d6-4931-8e9b-5032cd57e304" providerId="AD" clId="Web-{8FB5FD0C-3748-A653-E9D3-D50A29E39781}" dt="2022-07-28T17:47:05.273" v="28"/>
          <ac:picMkLst>
            <pc:docMk/>
            <pc:sldMk cId="2601361841" sldId="339"/>
            <ac:picMk id="8" creationId="{09F9812E-B917-6049-9D01-376A723C0037}"/>
          </ac:picMkLst>
        </pc:picChg>
      </pc:sldChg>
      <pc:sldChg chg="addSp delSp modSp">
        <pc:chgData name="Marko Piljevic" userId="S::marko.piljevic@utoronto.ca::16e7324b-e1d6-4931-8e9b-5032cd57e304" providerId="AD" clId="Web-{8FB5FD0C-3748-A653-E9D3-D50A29E39781}" dt="2022-07-28T17:56:52.094" v="97" actId="1076"/>
        <pc:sldMkLst>
          <pc:docMk/>
          <pc:sldMk cId="3685489351" sldId="341"/>
        </pc:sldMkLst>
        <pc:picChg chg="del">
          <ac:chgData name="Marko Piljevic" userId="S::marko.piljevic@utoronto.ca::16e7324b-e1d6-4931-8e9b-5032cd57e304" providerId="AD" clId="Web-{8FB5FD0C-3748-A653-E9D3-D50A29E39781}" dt="2022-07-28T17:56:30.125" v="91"/>
          <ac:picMkLst>
            <pc:docMk/>
            <pc:sldMk cId="3685489351" sldId="341"/>
            <ac:picMk id="2" creationId="{929CCA1D-957A-E248-A803-F16942CE286A}"/>
          </ac:picMkLst>
        </pc:picChg>
        <pc:picChg chg="add mod">
          <ac:chgData name="Marko Piljevic" userId="S::marko.piljevic@utoronto.ca::16e7324b-e1d6-4931-8e9b-5032cd57e304" providerId="AD" clId="Web-{8FB5FD0C-3748-A653-E9D3-D50A29E39781}" dt="2022-07-28T17:56:52.094" v="97" actId="1076"/>
          <ac:picMkLst>
            <pc:docMk/>
            <pc:sldMk cId="3685489351" sldId="341"/>
            <ac:picMk id="6" creationId="{6CF66C2E-B508-0D5F-5412-B33E969D8DE5}"/>
          </ac:picMkLst>
        </pc:picChg>
      </pc:sldChg>
      <pc:sldChg chg="addSp delSp modSp">
        <pc:chgData name="Marko Piljevic" userId="S::marko.piljevic@utoronto.ca::16e7324b-e1d6-4931-8e9b-5032cd57e304" providerId="AD" clId="Web-{8FB5FD0C-3748-A653-E9D3-D50A29E39781}" dt="2022-07-28T17:59:18.690" v="102" actId="20577"/>
        <pc:sldMkLst>
          <pc:docMk/>
          <pc:sldMk cId="1082577352" sldId="416"/>
        </pc:sldMkLst>
        <pc:spChg chg="mod">
          <ac:chgData name="Marko Piljevic" userId="S::marko.piljevic@utoronto.ca::16e7324b-e1d6-4931-8e9b-5032cd57e304" providerId="AD" clId="Web-{8FB5FD0C-3748-A653-E9D3-D50A29E39781}" dt="2022-07-28T17:59:18.690" v="102" actId="20577"/>
          <ac:spMkLst>
            <pc:docMk/>
            <pc:sldMk cId="1082577352" sldId="416"/>
            <ac:spMk id="4" creationId="{DAA5C07A-1804-9843-838B-0ACA4AD6F014}"/>
          </ac:spMkLst>
        </pc:spChg>
        <pc:spChg chg="mod">
          <ac:chgData name="Marko Piljevic" userId="S::marko.piljevic@utoronto.ca::16e7324b-e1d6-4931-8e9b-5032cd57e304" providerId="AD" clId="Web-{8FB5FD0C-3748-A653-E9D3-D50A29E39781}" dt="2022-07-28T17:53:25.795" v="61" actId="20577"/>
          <ac:spMkLst>
            <pc:docMk/>
            <pc:sldMk cId="1082577352" sldId="416"/>
            <ac:spMk id="5" creationId="{562F0D01-D81D-0147-ADDD-29987F873AFD}"/>
          </ac:spMkLst>
        </pc:spChg>
        <pc:picChg chg="add del mod">
          <ac:chgData name="Marko Piljevic" userId="S::marko.piljevic@utoronto.ca::16e7324b-e1d6-4931-8e9b-5032cd57e304" providerId="AD" clId="Web-{8FB5FD0C-3748-A653-E9D3-D50A29E39781}" dt="2022-07-28T17:54:59.921" v="73"/>
          <ac:picMkLst>
            <pc:docMk/>
            <pc:sldMk cId="1082577352" sldId="416"/>
            <ac:picMk id="3" creationId="{3179628D-30D0-E510-10BC-E1CE8C471340}"/>
          </ac:picMkLst>
        </pc:picChg>
        <pc:picChg chg="del">
          <ac:chgData name="Marko Piljevic" userId="S::marko.piljevic@utoronto.ca::16e7324b-e1d6-4931-8e9b-5032cd57e304" providerId="AD" clId="Web-{8FB5FD0C-3748-A653-E9D3-D50A29E39781}" dt="2022-07-28T17:53:57.045" v="62"/>
          <ac:picMkLst>
            <pc:docMk/>
            <pc:sldMk cId="1082577352" sldId="416"/>
            <ac:picMk id="6" creationId="{DD43FED7-76A9-9143-8EC5-8EF131215199}"/>
          </ac:picMkLst>
        </pc:picChg>
        <pc:picChg chg="add del mod">
          <ac:chgData name="Marko Piljevic" userId="S::marko.piljevic@utoronto.ca::16e7324b-e1d6-4931-8e9b-5032cd57e304" providerId="AD" clId="Web-{8FB5FD0C-3748-A653-E9D3-D50A29E39781}" dt="2022-07-28T17:55:38.828" v="82"/>
          <ac:picMkLst>
            <pc:docMk/>
            <pc:sldMk cId="1082577352" sldId="416"/>
            <ac:picMk id="7" creationId="{B7AED724-E076-2785-9FC9-FC223DF1C47E}"/>
          </ac:picMkLst>
        </pc:picChg>
        <pc:picChg chg="add mod">
          <ac:chgData name="Marko Piljevic" userId="S::marko.piljevic@utoronto.ca::16e7324b-e1d6-4931-8e9b-5032cd57e304" providerId="AD" clId="Web-{8FB5FD0C-3748-A653-E9D3-D50A29E39781}" dt="2022-07-28T17:56:06.094" v="90" actId="1076"/>
          <ac:picMkLst>
            <pc:docMk/>
            <pc:sldMk cId="1082577352" sldId="416"/>
            <ac:picMk id="8" creationId="{CA1B2F59-E5C7-DCEC-8694-AB4B9F9444C8}"/>
          </ac:picMkLst>
        </pc:picChg>
      </pc:sldChg>
      <pc:sldChg chg="addSp delSp modSp">
        <pc:chgData name="Marko Piljevic" userId="S::marko.piljevic@utoronto.ca::16e7324b-e1d6-4931-8e9b-5032cd57e304" providerId="AD" clId="Web-{8FB5FD0C-3748-A653-E9D3-D50A29E39781}" dt="2022-07-28T17:54:54.296" v="72" actId="20577"/>
        <pc:sldMkLst>
          <pc:docMk/>
          <pc:sldMk cId="3676230717" sldId="424"/>
        </pc:sldMkLst>
        <pc:spChg chg="mod">
          <ac:chgData name="Marko Piljevic" userId="S::marko.piljevic@utoronto.ca::16e7324b-e1d6-4931-8e9b-5032cd57e304" providerId="AD" clId="Web-{8FB5FD0C-3748-A653-E9D3-D50A29E39781}" dt="2022-07-28T17:54:54.296" v="72" actId="20577"/>
          <ac:spMkLst>
            <pc:docMk/>
            <pc:sldMk cId="3676230717" sldId="424"/>
            <ac:spMk id="10" creationId="{E62AAEC6-C178-4C4D-A3C3-3EB76BECFE6C}"/>
          </ac:spMkLst>
        </pc:spChg>
        <pc:grpChg chg="del">
          <ac:chgData name="Marko Piljevic" userId="S::marko.piljevic@utoronto.ca::16e7324b-e1d6-4931-8e9b-5032cd57e304" providerId="AD" clId="Web-{8FB5FD0C-3748-A653-E9D3-D50A29E39781}" dt="2022-07-28T17:49:59.307" v="36"/>
          <ac:grpSpMkLst>
            <pc:docMk/>
            <pc:sldMk cId="3676230717" sldId="424"/>
            <ac:grpSpMk id="9" creationId="{7112A818-2901-C144-8CC2-8D53F17E5829}"/>
          </ac:grpSpMkLst>
        </pc:grpChg>
        <pc:picChg chg="add mod">
          <ac:chgData name="Marko Piljevic" userId="S::marko.piljevic@utoronto.ca::16e7324b-e1d6-4931-8e9b-5032cd57e304" providerId="AD" clId="Web-{8FB5FD0C-3748-A653-E9D3-D50A29E39781}" dt="2022-07-28T17:50:51.011" v="48" actId="14100"/>
          <ac:picMkLst>
            <pc:docMk/>
            <pc:sldMk cId="3676230717" sldId="424"/>
            <ac:picMk id="4" creationId="{2584F809-DFDB-5C4B-8AE9-C8755A1EEFA9}"/>
          </ac:picMkLst>
        </pc:picChg>
      </pc:sldChg>
    </pc:docChg>
  </pc:docChgLst>
  <pc:docChgLst>
    <pc:chgData name="Marko Piljevic" userId="S::marko.piljevic@utoronto.ca::16e7324b-e1d6-4931-8e9b-5032cd57e304" providerId="AD" clId="Web-{6707ED1A-9509-7DDA-A00F-C4DBB07BCB75}"/>
    <pc:docChg chg="sldOrd">
      <pc:chgData name="Marko Piljevic" userId="S::marko.piljevic@utoronto.ca::16e7324b-e1d6-4931-8e9b-5032cd57e304" providerId="AD" clId="Web-{6707ED1A-9509-7DDA-A00F-C4DBB07BCB75}" dt="2021-08-24T00:44:03.545" v="3"/>
      <pc:docMkLst>
        <pc:docMk/>
      </pc:docMkLst>
      <pc:sldChg chg="ord">
        <pc:chgData name="Marko Piljevic" userId="S::marko.piljevic@utoronto.ca::16e7324b-e1d6-4931-8e9b-5032cd57e304" providerId="AD" clId="Web-{6707ED1A-9509-7DDA-A00F-C4DBB07BCB75}" dt="2021-08-24T00:44:03.545" v="3"/>
        <pc:sldMkLst>
          <pc:docMk/>
          <pc:sldMk cId="3401016193" sldId="374"/>
        </pc:sldMkLst>
      </pc:sldChg>
    </pc:docChg>
  </pc:docChgLst>
  <pc:docChgLst>
    <pc:chgData name="Derek Hunt" userId="5fb5299b-6e38-48f6-b942-4268586d0329" providerId="ADAL" clId="{FA483F95-881D-D747-840F-6A9B6D34D9E2}"/>
    <pc:docChg chg="undo custSel addSld delSld modSld sldOrd">
      <pc:chgData name="Derek Hunt" userId="5fb5299b-6e38-48f6-b942-4268586d0329" providerId="ADAL" clId="{FA483F95-881D-D747-840F-6A9B6D34D9E2}" dt="2022-01-11T22:06:09.255" v="136" actId="20577"/>
      <pc:docMkLst>
        <pc:docMk/>
      </pc:docMkLst>
      <pc:sldChg chg="addSp modSp">
        <pc:chgData name="Derek Hunt" userId="5fb5299b-6e38-48f6-b942-4268586d0329" providerId="ADAL" clId="{FA483F95-881D-D747-840F-6A9B6D34D9E2}" dt="2022-01-11T22:02:31.816" v="82" actId="767"/>
        <pc:sldMkLst>
          <pc:docMk/>
          <pc:sldMk cId="2620037382" sldId="417"/>
        </pc:sldMkLst>
        <pc:spChg chg="add mod">
          <ac:chgData name="Derek Hunt" userId="5fb5299b-6e38-48f6-b942-4268586d0329" providerId="ADAL" clId="{FA483F95-881D-D747-840F-6A9B6D34D9E2}" dt="2022-01-11T22:02:31.816" v="82" actId="767"/>
          <ac:spMkLst>
            <pc:docMk/>
            <pc:sldMk cId="2620037382" sldId="417"/>
            <ac:spMk id="4" creationId="{CF456BE2-F4BB-FC4B-8021-EB597EBEDD77}"/>
          </ac:spMkLst>
        </pc:spChg>
      </pc:sldChg>
      <pc:sldChg chg="modSp mod">
        <pc:chgData name="Derek Hunt" userId="5fb5299b-6e38-48f6-b942-4268586d0329" providerId="ADAL" clId="{FA483F95-881D-D747-840F-6A9B6D34D9E2}" dt="2022-01-11T20:27:34.252" v="7" actId="20577"/>
        <pc:sldMkLst>
          <pc:docMk/>
          <pc:sldMk cId="806065280" sldId="430"/>
        </pc:sldMkLst>
        <pc:graphicFrameChg chg="modGraphic">
          <ac:chgData name="Derek Hunt" userId="5fb5299b-6e38-48f6-b942-4268586d0329" providerId="ADAL" clId="{FA483F95-881D-D747-840F-6A9B6D34D9E2}" dt="2022-01-11T20:27:34.252" v="7" actId="20577"/>
          <ac:graphicFrameMkLst>
            <pc:docMk/>
            <pc:sldMk cId="806065280" sldId="430"/>
            <ac:graphicFrameMk id="2" creationId="{B52AAE40-73B9-6F42-B81A-90C6A068774C}"/>
          </ac:graphicFrameMkLst>
        </pc:graphicFrameChg>
      </pc:sldChg>
      <pc:sldChg chg="addSp delSp modSp add del mod ord">
        <pc:chgData name="Derek Hunt" userId="5fb5299b-6e38-48f6-b942-4268586d0329" providerId="ADAL" clId="{FA483F95-881D-D747-840F-6A9B6D34D9E2}" dt="2022-01-11T22:04:34.316" v="102" actId="2696"/>
        <pc:sldMkLst>
          <pc:docMk/>
          <pc:sldMk cId="245777184" sldId="434"/>
        </pc:sldMkLst>
        <pc:spChg chg="mod">
          <ac:chgData name="Derek Hunt" userId="5fb5299b-6e38-48f6-b942-4268586d0329" providerId="ADAL" clId="{FA483F95-881D-D747-840F-6A9B6D34D9E2}" dt="2022-01-11T22:02:14.344" v="81" actId="1076"/>
          <ac:spMkLst>
            <pc:docMk/>
            <pc:sldMk cId="245777184" sldId="434"/>
            <ac:spMk id="2" creationId="{6798E529-F4F7-4F11-BF87-DD6CF60AF0A2}"/>
          </ac:spMkLst>
        </pc:spChg>
        <pc:spChg chg="add del mod">
          <ac:chgData name="Derek Hunt" userId="5fb5299b-6e38-48f6-b942-4268586d0329" providerId="ADAL" clId="{FA483F95-881D-D747-840F-6A9B6D34D9E2}" dt="2022-01-11T22:02:45.788" v="86" actId="478"/>
          <ac:spMkLst>
            <pc:docMk/>
            <pc:sldMk cId="245777184" sldId="434"/>
            <ac:spMk id="5" creationId="{ACC8610B-A858-8F4C-B120-49F1390A6492}"/>
          </ac:spMkLst>
        </pc:spChg>
      </pc:sldChg>
      <pc:sldChg chg="modSp add mod">
        <pc:chgData name="Derek Hunt" userId="5fb5299b-6e38-48f6-b942-4268586d0329" providerId="ADAL" clId="{FA483F95-881D-D747-840F-6A9B6D34D9E2}" dt="2022-01-11T22:06:09.255" v="136" actId="20577"/>
        <pc:sldMkLst>
          <pc:docMk/>
          <pc:sldMk cId="2116441468" sldId="435"/>
        </pc:sldMkLst>
        <pc:spChg chg="mod">
          <ac:chgData name="Derek Hunt" userId="5fb5299b-6e38-48f6-b942-4268586d0329" providerId="ADAL" clId="{FA483F95-881D-D747-840F-6A9B6D34D9E2}" dt="2022-01-11T22:04:06.355" v="99"/>
          <ac:spMkLst>
            <pc:docMk/>
            <pc:sldMk cId="2116441468" sldId="435"/>
            <ac:spMk id="5" creationId="{562F0D01-D81D-0147-ADDD-29987F873AFD}"/>
          </ac:spMkLst>
        </pc:spChg>
        <pc:graphicFrameChg chg="mod modGraphic">
          <ac:chgData name="Derek Hunt" userId="5fb5299b-6e38-48f6-b942-4268586d0329" providerId="ADAL" clId="{FA483F95-881D-D747-840F-6A9B6D34D9E2}" dt="2022-01-11T22:06:09.255" v="136" actId="20577"/>
          <ac:graphicFrameMkLst>
            <pc:docMk/>
            <pc:sldMk cId="2116441468" sldId="435"/>
            <ac:graphicFrameMk id="2" creationId="{B52AAE40-73B9-6F42-B81A-90C6A068774C}"/>
          </ac:graphicFrameMkLst>
        </pc:graphicFrameChg>
      </pc:sldChg>
    </pc:docChg>
  </pc:docChgLst>
  <pc:docChgLst>
    <pc:chgData name="Derek Hunt" userId="5fb5299b-6e38-48f6-b942-4268586d0329" providerId="ADAL" clId="{35E9328F-7B8A-734F-AC67-7A2CCEB1A7C6}"/>
    <pc:docChg chg="custSel modSld">
      <pc:chgData name="Derek Hunt" userId="5fb5299b-6e38-48f6-b942-4268586d0329" providerId="ADAL" clId="{35E9328F-7B8A-734F-AC67-7A2CCEB1A7C6}" dt="2021-08-25T14:58:45.960" v="13" actId="20577"/>
      <pc:docMkLst>
        <pc:docMk/>
      </pc:docMkLst>
      <pc:sldChg chg="addSp delSp modSp mod">
        <pc:chgData name="Derek Hunt" userId="5fb5299b-6e38-48f6-b942-4268586d0329" providerId="ADAL" clId="{35E9328F-7B8A-734F-AC67-7A2CCEB1A7C6}" dt="2021-08-25T14:58:45.960" v="13" actId="20577"/>
        <pc:sldMkLst>
          <pc:docMk/>
          <pc:sldMk cId="2022358171" sldId="415"/>
        </pc:sldMkLst>
        <pc:spChg chg="del">
          <ac:chgData name="Derek Hunt" userId="5fb5299b-6e38-48f6-b942-4268586d0329" providerId="ADAL" clId="{35E9328F-7B8A-734F-AC67-7A2CCEB1A7C6}" dt="2021-08-25T14:58:27.369" v="8" actId="21"/>
          <ac:spMkLst>
            <pc:docMk/>
            <pc:sldMk cId="2022358171" sldId="415"/>
            <ac:spMk id="30" creationId="{529EECEB-58FA-4008-AB64-1A2E5C36A973}"/>
          </ac:spMkLst>
        </pc:spChg>
        <pc:spChg chg="add mod">
          <ac:chgData name="Derek Hunt" userId="5fb5299b-6e38-48f6-b942-4268586d0329" providerId="ADAL" clId="{35E9328F-7B8A-734F-AC67-7A2CCEB1A7C6}" dt="2021-08-25T14:58:32.216" v="10" actId="1076"/>
          <ac:spMkLst>
            <pc:docMk/>
            <pc:sldMk cId="2022358171" sldId="415"/>
            <ac:spMk id="32" creationId="{C2246523-9CF4-E449-8D11-7275552AC1FE}"/>
          </ac:spMkLst>
        </pc:spChg>
        <pc:spChg chg="mod">
          <ac:chgData name="Derek Hunt" userId="5fb5299b-6e38-48f6-b942-4268586d0329" providerId="ADAL" clId="{35E9328F-7B8A-734F-AC67-7A2CCEB1A7C6}" dt="2021-08-25T14:58:28.710" v="9"/>
          <ac:spMkLst>
            <pc:docMk/>
            <pc:sldMk cId="2022358171" sldId="415"/>
            <ac:spMk id="36" creationId="{838BC9C0-8C1A-BC4D-9D9C-0FEDD24F0699}"/>
          </ac:spMkLst>
        </pc:spChg>
        <pc:spChg chg="mod">
          <ac:chgData name="Derek Hunt" userId="5fb5299b-6e38-48f6-b942-4268586d0329" providerId="ADAL" clId="{35E9328F-7B8A-734F-AC67-7A2CCEB1A7C6}" dt="2021-08-25T14:58:28.710" v="9"/>
          <ac:spMkLst>
            <pc:docMk/>
            <pc:sldMk cId="2022358171" sldId="415"/>
            <ac:spMk id="41" creationId="{F2403970-A3BD-5F44-BBA3-B767ED0DC990}"/>
          </ac:spMkLst>
        </pc:spChg>
        <pc:spChg chg="mod">
          <ac:chgData name="Derek Hunt" userId="5fb5299b-6e38-48f6-b942-4268586d0329" providerId="ADAL" clId="{35E9328F-7B8A-734F-AC67-7A2CCEB1A7C6}" dt="2021-08-25T14:58:45.960" v="13" actId="20577"/>
          <ac:spMkLst>
            <pc:docMk/>
            <pc:sldMk cId="2022358171" sldId="415"/>
            <ac:spMk id="45" creationId="{C9AF82D1-355D-4D4F-996E-0BAC20C7E3BF}"/>
          </ac:spMkLst>
        </pc:spChg>
        <pc:grpChg chg="del">
          <ac:chgData name="Derek Hunt" userId="5fb5299b-6e38-48f6-b942-4268586d0329" providerId="ADAL" clId="{35E9328F-7B8A-734F-AC67-7A2CCEB1A7C6}" dt="2021-08-25T14:58:27.369" v="8" actId="21"/>
          <ac:grpSpMkLst>
            <pc:docMk/>
            <pc:sldMk cId="2022358171" sldId="415"/>
            <ac:grpSpMk id="7" creationId="{01CBFD6C-30CF-AC4D-A31E-0416433FB5A2}"/>
          </ac:grpSpMkLst>
        </pc:grpChg>
        <pc:grpChg chg="del">
          <ac:chgData name="Derek Hunt" userId="5fb5299b-6e38-48f6-b942-4268586d0329" providerId="ADAL" clId="{35E9328F-7B8A-734F-AC67-7A2CCEB1A7C6}" dt="2021-08-25T14:58:27.369" v="8" actId="21"/>
          <ac:grpSpMkLst>
            <pc:docMk/>
            <pc:sldMk cId="2022358171" sldId="415"/>
            <ac:grpSpMk id="8" creationId="{BBE99778-941D-5449-8FB5-92B622C0C4D1}"/>
          </ac:grpSpMkLst>
        </pc:grpChg>
        <pc:grpChg chg="add mod">
          <ac:chgData name="Derek Hunt" userId="5fb5299b-6e38-48f6-b942-4268586d0329" providerId="ADAL" clId="{35E9328F-7B8A-734F-AC67-7A2CCEB1A7C6}" dt="2021-08-25T14:58:32.216" v="10" actId="1076"/>
          <ac:grpSpMkLst>
            <pc:docMk/>
            <pc:sldMk cId="2022358171" sldId="415"/>
            <ac:grpSpMk id="34" creationId="{9113CAA9-57D6-7A4B-9DF7-0FEBCC6D01A2}"/>
          </ac:grpSpMkLst>
        </pc:grpChg>
        <pc:grpChg chg="add mod">
          <ac:chgData name="Derek Hunt" userId="5fb5299b-6e38-48f6-b942-4268586d0329" providerId="ADAL" clId="{35E9328F-7B8A-734F-AC67-7A2CCEB1A7C6}" dt="2021-08-25T14:58:32.216" v="10" actId="1076"/>
          <ac:grpSpMkLst>
            <pc:docMk/>
            <pc:sldMk cId="2022358171" sldId="415"/>
            <ac:grpSpMk id="39" creationId="{9E17A88D-D626-914C-8DA7-05119C081F22}"/>
          </ac:grpSpMkLst>
        </pc:grpChg>
        <pc:picChg chg="add mod">
          <ac:chgData name="Derek Hunt" userId="5fb5299b-6e38-48f6-b942-4268586d0329" providerId="ADAL" clId="{35E9328F-7B8A-734F-AC67-7A2CCEB1A7C6}" dt="2021-08-25T14:58:39.422" v="12" actId="1076"/>
          <ac:picMkLst>
            <pc:docMk/>
            <pc:sldMk cId="2022358171" sldId="415"/>
            <ac:picMk id="6" creationId="{509AD951-CED1-8442-A034-94352BAF456E}"/>
          </ac:picMkLst>
        </pc:picChg>
        <pc:picChg chg="del">
          <ac:chgData name="Derek Hunt" userId="5fb5299b-6e38-48f6-b942-4268586d0329" providerId="ADAL" clId="{35E9328F-7B8A-734F-AC67-7A2CCEB1A7C6}" dt="2021-08-25T14:56:32.248" v="0" actId="478"/>
          <ac:picMkLst>
            <pc:docMk/>
            <pc:sldMk cId="2022358171" sldId="415"/>
            <ac:picMk id="10" creationId="{D006ABDE-4887-4316-B2A9-E4CA839209B1}"/>
          </ac:picMkLst>
        </pc:picChg>
        <pc:picChg chg="del">
          <ac:chgData name="Derek Hunt" userId="5fb5299b-6e38-48f6-b942-4268586d0329" providerId="ADAL" clId="{35E9328F-7B8A-734F-AC67-7A2CCEB1A7C6}" dt="2021-08-25T14:56:34.053" v="1" actId="478"/>
          <ac:picMkLst>
            <pc:docMk/>
            <pc:sldMk cId="2022358171" sldId="415"/>
            <ac:picMk id="35" creationId="{5535F7E9-B9A2-5B40-925C-B70C072BA3CB}"/>
          </ac:picMkLst>
        </pc:picChg>
        <pc:picChg chg="mod">
          <ac:chgData name="Derek Hunt" userId="5fb5299b-6e38-48f6-b942-4268586d0329" providerId="ADAL" clId="{35E9328F-7B8A-734F-AC67-7A2CCEB1A7C6}" dt="2021-08-25T14:58:28.710" v="9"/>
          <ac:picMkLst>
            <pc:docMk/>
            <pc:sldMk cId="2022358171" sldId="415"/>
            <ac:picMk id="37" creationId="{441031D8-9E71-D345-866B-E139F61935F4}"/>
          </ac:picMkLst>
        </pc:picChg>
        <pc:picChg chg="mod">
          <ac:chgData name="Derek Hunt" userId="5fb5299b-6e38-48f6-b942-4268586d0329" providerId="ADAL" clId="{35E9328F-7B8A-734F-AC67-7A2CCEB1A7C6}" dt="2021-08-25T14:58:28.710" v="9"/>
          <ac:picMkLst>
            <pc:docMk/>
            <pc:sldMk cId="2022358171" sldId="415"/>
            <ac:picMk id="42" creationId="{42CA7ABD-EDF2-6047-9E83-25610DFF07A5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9188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93162" rIns="93162" bIns="93162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99032375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viceprovoststudents.utoronto.ca/home/about-ovps/tech-requirements-online-learning/" TargetMode="External"/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Leave this slide up as participants enter to provide key information about the MS Teams platform – show site with videos and mention that other session recordings and resources are also there</a:t>
            </a:r>
          </a:p>
          <a:p>
            <a:r>
              <a:rPr lang="en-US" dirty="0"/>
              <a:t>You can also hide the chat panel if you find the incoming chat posts distracting</a:t>
            </a:r>
          </a:p>
          <a:p>
            <a:r>
              <a:rPr lang="en-US" dirty="0"/>
              <a:t>Highlight option to “Turn on live captions” </a:t>
            </a:r>
          </a:p>
        </p:txBody>
      </p:sp>
    </p:spTree>
    <p:extLst>
      <p:ext uri="{BB962C8B-B14F-4D97-AF65-F5344CB8AC3E}">
        <p14:creationId xmlns:p14="http://schemas.microsoft.com/office/powerpoint/2010/main" val="3788576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61766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10511483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61766" indent="0">
              <a:buNone/>
            </a:pP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57662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61766" indent="0">
              <a:buNone/>
            </a:pPr>
            <a:r>
              <a:rPr lang="en-CA"/>
              <a:t>Today’s webinar just skimmed the surface of the possibilities for your upcoming course</a:t>
            </a:r>
          </a:p>
          <a:p>
            <a:pPr marL="161766" indent="0">
              <a:buNone/>
            </a:pPr>
            <a:r>
              <a:rPr lang="en-CA"/>
              <a:t>We will be hosting webinars in the coming weeks, please check the latest schedule on the CTSI website</a:t>
            </a:r>
          </a:p>
        </p:txBody>
      </p:sp>
    </p:spTree>
    <p:extLst>
      <p:ext uri="{BB962C8B-B14F-4D97-AF65-F5344CB8AC3E}">
        <p14:creationId xmlns:p14="http://schemas.microsoft.com/office/powerpoint/2010/main" val="367639523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61766" indent="0">
              <a:buNone/>
            </a:pPr>
            <a:endParaRPr lang="en-CA" dirty="0"/>
          </a:p>
          <a:p>
            <a:r>
              <a:rPr lang="en-CA" sz="1100" b="1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What Technology Requirements Does U of T Recommend?</a:t>
            </a:r>
          </a:p>
          <a:p>
            <a:r>
              <a:rPr lang="en-CA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The University of Toronto has identified </a:t>
            </a:r>
            <a:r>
              <a:rPr lang="en-CA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  <a:hlinkClick r:id="rId3" tooltip="https://www.viceprovoststudents.utoronto.ca/home/about-ovps/tech-requirements-online-learning/"/>
              </a:rPr>
              <a:t>minimum technical requirements needed for students to access remote/online learning</a:t>
            </a:r>
            <a:r>
              <a:rPr lang="en-CA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marL="161766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16677445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61766" indent="0">
              <a:buNone/>
            </a:pPr>
            <a:r>
              <a:rPr lang="en-CA"/>
              <a:t>Please check CTSI site for info re. Teaching online/remotely- Planning for next term</a:t>
            </a:r>
          </a:p>
          <a:p>
            <a:pPr marL="161766" indent="0">
              <a:buNone/>
            </a:pPr>
            <a:r>
              <a:rPr lang="en-CA"/>
              <a:t>These pages are continuously being updated with new information, we encourage you to bookmark it and check regularly for updates</a:t>
            </a:r>
          </a:p>
          <a:p>
            <a:pPr marL="161766" indent="0">
              <a:buNone/>
            </a:pPr>
            <a:r>
              <a:rPr lang="en-CA"/>
              <a:t>CTSI main website: </a:t>
            </a:r>
            <a:r>
              <a:rPr lang="en-CA" err="1"/>
              <a:t>teaching.utoronto.ca</a:t>
            </a:r>
            <a:r>
              <a:rPr lang="en-CA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5287690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61766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0154198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5107849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8750" indent="0">
              <a:buNone/>
            </a:pPr>
            <a:r>
              <a:rPr lang="en-CA" dirty="0"/>
              <a:t>*Begin recording*</a:t>
            </a:r>
          </a:p>
          <a:p>
            <a:pPr marL="158750" indent="0">
              <a:buNone/>
            </a:pPr>
            <a:r>
              <a:rPr lang="en-CA" dirty="0"/>
              <a:t>Will share slides after along with additional resources</a:t>
            </a:r>
          </a:p>
          <a:p>
            <a:pPr marL="15875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tabLst/>
              <a:defRPr/>
            </a:pPr>
            <a:r>
              <a:rPr lang="en-CA" dirty="0"/>
              <a:t>Introduce presenters / video on</a:t>
            </a:r>
          </a:p>
          <a:p>
            <a:pPr marL="158750" indent="0">
              <a:buNone/>
            </a:pPr>
            <a:r>
              <a:rPr lang="en-CA" dirty="0"/>
              <a:t>Colleagues will be monitoring the chat and answering your questions</a:t>
            </a:r>
          </a:p>
        </p:txBody>
      </p:sp>
    </p:spTree>
    <p:extLst>
      <p:ext uri="{BB962C8B-B14F-4D97-AF65-F5344CB8AC3E}">
        <p14:creationId xmlns:p14="http://schemas.microsoft.com/office/powerpoint/2010/main" val="40679652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875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8740469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61766" indent="0">
              <a:buNone/>
            </a:pP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433713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61766" indent="0">
              <a:buNone/>
            </a:pP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109376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61766" indent="0">
              <a:buNone/>
            </a:pP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901851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8750" indent="0">
              <a:buNone/>
            </a:pP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863550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61766" indent="0">
              <a:buNone/>
            </a:pP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962322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marR="0" lvl="0" indent="-298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tabLst/>
              <a:defRPr/>
            </a:pPr>
            <a:r>
              <a:rPr lang="en-CA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Community of Inquiry model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96259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Title slide" userDrawn="1">
  <p:cSld name="BIG Title slide">
    <p:bg>
      <p:bgPr>
        <a:solidFill>
          <a:srgbClr val="FFFFFF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616665" y="0"/>
            <a:ext cx="615787" cy="5143500"/>
          </a:xfrm>
          <a:prstGeom prst="rect">
            <a:avLst/>
          </a:prstGeom>
          <a:solidFill>
            <a:srgbClr val="19295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434343"/>
              </a:solidFill>
            </a:endParaRPr>
          </a:p>
        </p:txBody>
      </p:sp>
      <p:sp>
        <p:nvSpPr>
          <p:cNvPr id="11" name="Google Shape;11;p2"/>
          <p:cNvSpPr txBox="1">
            <a:spLocks noGrp="1"/>
          </p:cNvSpPr>
          <p:nvPr>
            <p:ph type="ctrTitle" hasCustomPrompt="1"/>
          </p:nvPr>
        </p:nvSpPr>
        <p:spPr>
          <a:xfrm>
            <a:off x="1610650" y="1856275"/>
            <a:ext cx="6157800" cy="875700"/>
          </a:xfrm>
          <a:prstGeom prst="rect">
            <a:avLst/>
          </a:prstGeom>
          <a:ln w="38100" cap="flat" cmpd="sng">
            <a:solidFill>
              <a:srgbClr val="53535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6000"/>
              <a:buNone/>
              <a:defRPr sz="6000">
                <a:solidFill>
                  <a:srgbClr val="434343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6000"/>
              <a:buNone/>
              <a:defRPr sz="6000">
                <a:solidFill>
                  <a:srgbClr val="434343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6000"/>
              <a:buNone/>
              <a:defRPr sz="6000">
                <a:solidFill>
                  <a:srgbClr val="434343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6000"/>
              <a:buNone/>
              <a:defRPr sz="6000">
                <a:solidFill>
                  <a:srgbClr val="434343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6000"/>
              <a:buNone/>
              <a:defRPr sz="6000">
                <a:solidFill>
                  <a:srgbClr val="434343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6000"/>
              <a:buNone/>
              <a:defRPr sz="6000">
                <a:solidFill>
                  <a:srgbClr val="434343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6000"/>
              <a:buNone/>
              <a:defRPr sz="6000">
                <a:solidFill>
                  <a:srgbClr val="434343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6000"/>
              <a:buNone/>
              <a:defRPr sz="6000">
                <a:solidFill>
                  <a:srgbClr val="434343"/>
                </a:solidFill>
              </a:defRPr>
            </a:lvl9pPr>
          </a:lstStyle>
          <a:p>
            <a:r>
              <a:rPr lang="en-CA"/>
              <a:t>Designing Pages in Quercus</a:t>
            </a:r>
            <a:endParaRPr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0A9D626-4D82-4277-B518-84D8292CBD1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610650" y="3284232"/>
            <a:ext cx="5030787" cy="1003300"/>
          </a:xfrm>
        </p:spPr>
        <p:txBody>
          <a:bodyPr/>
          <a:lstStyle>
            <a:lvl1pPr marL="139700" indent="0"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CA"/>
              <a:t>Name and Name</a:t>
            </a:r>
          </a:p>
          <a:p>
            <a:pPr lvl="0"/>
            <a:endParaRPr lang="en-CA"/>
          </a:p>
          <a:p>
            <a:pPr lvl="0"/>
            <a:r>
              <a:rPr lang="en-CA"/>
              <a:t>Date and Time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White frame">
  <p:cSld name="1_White frame">
    <p:bg>
      <p:bgPr>
        <a:solidFill>
          <a:srgbClr val="FFFFFF"/>
        </a:solidFill>
        <a:effectLst/>
      </p:bgPr>
    </p:bg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9"/>
          <p:cNvSpPr/>
          <p:nvPr/>
        </p:nvSpPr>
        <p:spPr>
          <a:xfrm>
            <a:off x="406950" y="416250"/>
            <a:ext cx="8330100" cy="4311000"/>
          </a:xfrm>
          <a:prstGeom prst="rect">
            <a:avLst/>
          </a:prstGeom>
          <a:solidFill>
            <a:srgbClr val="19295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&amp; body slide" type="tx" preserve="1">
  <p:cSld name="1_Title &amp; body slide">
    <p:bg>
      <p:bgPr>
        <a:solidFill>
          <a:srgbClr val="FFFFFF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/>
          <p:nvPr/>
        </p:nvSpPr>
        <p:spPr>
          <a:xfrm>
            <a:off x="406950" y="352200"/>
            <a:ext cx="8330100" cy="4311000"/>
          </a:xfrm>
          <a:prstGeom prst="rect">
            <a:avLst/>
          </a:prstGeom>
          <a:noFill/>
          <a:ln w="38100" cap="flat" cmpd="sng">
            <a:solidFill>
              <a:srgbClr val="19295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title"/>
          </p:nvPr>
        </p:nvSpPr>
        <p:spPr>
          <a:xfrm>
            <a:off x="0" y="-1018508"/>
            <a:ext cx="9144000" cy="913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Font typeface="Bodoni"/>
              <a:buNone/>
              <a:defRPr b="1">
                <a:latin typeface="Bodoni"/>
                <a:ea typeface="Bodoni"/>
                <a:cs typeface="Bodoni"/>
                <a:sym typeface="Bodoni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Font typeface="Bodoni"/>
              <a:buNone/>
              <a:defRPr b="1">
                <a:latin typeface="Bodoni"/>
                <a:ea typeface="Bodoni"/>
                <a:cs typeface="Bodoni"/>
                <a:sym typeface="Bodoni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Font typeface="Bodoni"/>
              <a:buNone/>
              <a:defRPr b="1">
                <a:latin typeface="Bodoni"/>
                <a:ea typeface="Bodoni"/>
                <a:cs typeface="Bodoni"/>
                <a:sym typeface="Bodoni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Font typeface="Bodoni"/>
              <a:buNone/>
              <a:defRPr b="1">
                <a:latin typeface="Bodoni"/>
                <a:ea typeface="Bodoni"/>
                <a:cs typeface="Bodoni"/>
                <a:sym typeface="Bodoni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Font typeface="Bodoni"/>
              <a:buNone/>
              <a:defRPr b="1">
                <a:latin typeface="Bodoni"/>
                <a:ea typeface="Bodoni"/>
                <a:cs typeface="Bodoni"/>
                <a:sym typeface="Bodoni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Font typeface="Bodoni"/>
              <a:buNone/>
              <a:defRPr b="1">
                <a:latin typeface="Bodoni"/>
                <a:ea typeface="Bodoni"/>
                <a:cs typeface="Bodoni"/>
                <a:sym typeface="Bodoni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Font typeface="Bodoni"/>
              <a:buNone/>
              <a:defRPr b="1">
                <a:latin typeface="Bodoni"/>
                <a:ea typeface="Bodoni"/>
                <a:cs typeface="Bodoni"/>
                <a:sym typeface="Bodoni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Font typeface="Bodoni"/>
              <a:buNone/>
              <a:defRPr b="1">
                <a:latin typeface="Bodoni"/>
                <a:ea typeface="Bodoni"/>
                <a:cs typeface="Bodoni"/>
                <a:sym typeface="Bodoni"/>
              </a:defRPr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body" idx="1"/>
          </p:nvPr>
        </p:nvSpPr>
        <p:spPr>
          <a:xfrm>
            <a:off x="1454050" y="1904925"/>
            <a:ext cx="5877000" cy="250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2pPr>
            <a:lvl3pPr marL="1371600" lvl="2" indent="-3111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Char char="■"/>
              <a:defRPr sz="1300"/>
            </a:lvl3pPr>
            <a:lvl4pPr marL="1828800" lvl="3" indent="-3111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 sz="1300"/>
            </a:lvl4pPr>
            <a:lvl5pPr marL="2286000" lvl="4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21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Char char="■"/>
              <a:defRPr sz="1000"/>
            </a:lvl9pPr>
          </a:lstStyle>
          <a:p>
            <a:endParaRPr/>
          </a:p>
        </p:txBody>
      </p:sp>
      <p:sp>
        <p:nvSpPr>
          <p:cNvPr id="54" name="Google Shape;54;p8"/>
          <p:cNvSpPr txBox="1">
            <a:spLocks noGrp="1"/>
          </p:cNvSpPr>
          <p:nvPr>
            <p:ph type="sldNum" idx="12"/>
          </p:nvPr>
        </p:nvSpPr>
        <p:spPr>
          <a:xfrm>
            <a:off x="85486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 sz="1200">
                <a:solidFill>
                  <a:schemeClr val="tx1"/>
                </a:solidFill>
                <a:latin typeface="Arvo"/>
                <a:ea typeface="Arvo"/>
                <a:cs typeface="Arvo"/>
                <a:sym typeface="Arvo"/>
              </a:defRPr>
            </a:lvl1pPr>
            <a:lvl2pPr lvl="1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2pPr>
            <a:lvl3pPr lvl="2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3pPr>
            <a:lvl4pPr lvl="3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4pPr>
            <a:lvl5pPr lvl="4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5pPr>
            <a:lvl6pPr lvl="5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6pPr>
            <a:lvl7pPr lvl="6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7pPr>
            <a:lvl8pPr lvl="7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8pPr>
            <a:lvl9pPr lvl="8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9pPr>
          </a:lstStyle>
          <a:p>
            <a:fld id="{00000000-1234-1234-1234-123412341234}" type="slidenum">
              <a:rPr lang="es" smtClean="0"/>
              <a:pPr/>
              <a:t>‹#›</a:t>
            </a:fld>
            <a:endParaRPr lang="es"/>
          </a:p>
        </p:txBody>
      </p:sp>
    </p:spTree>
    <p:extLst>
      <p:ext uri="{BB962C8B-B14F-4D97-AF65-F5344CB8AC3E}">
        <p14:creationId xmlns:p14="http://schemas.microsoft.com/office/powerpoint/2010/main" val="25134383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Title slide" preserve="1" userDrawn="1">
  <p:cSld name="BIG 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616665" y="0"/>
            <a:ext cx="615787" cy="5143500"/>
          </a:xfrm>
          <a:prstGeom prst="rect">
            <a:avLst/>
          </a:prstGeom>
          <a:solidFill>
            <a:srgbClr val="19295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434343"/>
              </a:solidFill>
            </a:endParaRPr>
          </a:p>
        </p:txBody>
      </p:sp>
      <p:sp>
        <p:nvSpPr>
          <p:cNvPr id="11" name="Google Shape;11;p2"/>
          <p:cNvSpPr txBox="1">
            <a:spLocks noGrp="1"/>
          </p:cNvSpPr>
          <p:nvPr>
            <p:ph type="ctrTitle" hasCustomPrompt="1"/>
          </p:nvPr>
        </p:nvSpPr>
        <p:spPr>
          <a:xfrm>
            <a:off x="1610650" y="1856275"/>
            <a:ext cx="6157800" cy="875700"/>
          </a:xfrm>
          <a:prstGeom prst="rect">
            <a:avLst/>
          </a:prstGeom>
          <a:ln w="38100" cap="flat" cmpd="sng">
            <a:solidFill>
              <a:srgbClr val="53535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6000"/>
              <a:buNone/>
              <a:defRPr sz="6000">
                <a:solidFill>
                  <a:srgbClr val="434343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6000"/>
              <a:buNone/>
              <a:defRPr sz="6000">
                <a:solidFill>
                  <a:srgbClr val="434343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6000"/>
              <a:buNone/>
              <a:defRPr sz="6000">
                <a:solidFill>
                  <a:srgbClr val="434343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6000"/>
              <a:buNone/>
              <a:defRPr sz="6000">
                <a:solidFill>
                  <a:srgbClr val="434343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6000"/>
              <a:buNone/>
              <a:defRPr sz="6000">
                <a:solidFill>
                  <a:srgbClr val="434343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6000"/>
              <a:buNone/>
              <a:defRPr sz="6000">
                <a:solidFill>
                  <a:srgbClr val="434343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6000"/>
              <a:buNone/>
              <a:defRPr sz="6000">
                <a:solidFill>
                  <a:srgbClr val="434343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6000"/>
              <a:buNone/>
              <a:defRPr sz="6000">
                <a:solidFill>
                  <a:srgbClr val="434343"/>
                </a:solidFill>
              </a:defRPr>
            </a:lvl9pPr>
          </a:lstStyle>
          <a:p>
            <a:r>
              <a:rPr lang="en-CA"/>
              <a:t>Designing Pages in Quercus</a:t>
            </a:r>
            <a:endParaRPr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0A9D626-4D82-4277-B518-84D8292CBD1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610650" y="3284232"/>
            <a:ext cx="5030787" cy="1003300"/>
          </a:xfrm>
        </p:spPr>
        <p:txBody>
          <a:bodyPr/>
          <a:lstStyle>
            <a:lvl1pPr marL="139700" indent="0"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CA"/>
              <a:t>Name and Name</a:t>
            </a:r>
          </a:p>
          <a:p>
            <a:pPr lvl="0"/>
            <a:endParaRPr lang="en-CA"/>
          </a:p>
          <a:p>
            <a:pPr lvl="0"/>
            <a:r>
              <a:rPr lang="en-CA"/>
              <a:t>Date and Time</a:t>
            </a:r>
          </a:p>
        </p:txBody>
      </p:sp>
    </p:spTree>
    <p:extLst>
      <p:ext uri="{BB962C8B-B14F-4D97-AF65-F5344CB8AC3E}">
        <p14:creationId xmlns:p14="http://schemas.microsoft.com/office/powerpoint/2010/main" val="30290469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Content" preserve="1" userDrawn="1">
  <p:cSld name="Main Content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3"/>
          <p:cNvSpPr txBox="1">
            <a:spLocks noGrp="1"/>
          </p:cNvSpPr>
          <p:nvPr>
            <p:ph type="title" hasCustomPrompt="1"/>
          </p:nvPr>
        </p:nvSpPr>
        <p:spPr>
          <a:xfrm>
            <a:off x="4698275" y="189950"/>
            <a:ext cx="5311200" cy="875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None/>
              <a:defRPr sz="4000">
                <a:solidFill>
                  <a:srgbClr val="FFFFFF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None/>
              <a:defRPr sz="4000">
                <a:solidFill>
                  <a:srgbClr val="FFFFFF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None/>
              <a:defRPr sz="4000">
                <a:solidFill>
                  <a:srgbClr val="FFFFFF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None/>
              <a:defRPr sz="4000">
                <a:solidFill>
                  <a:srgbClr val="FFFFFF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None/>
              <a:defRPr sz="4000">
                <a:solidFill>
                  <a:srgbClr val="FFFFFF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None/>
              <a:defRPr sz="4000">
                <a:solidFill>
                  <a:srgbClr val="FFFFFF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None/>
              <a:defRPr sz="4000">
                <a:solidFill>
                  <a:srgbClr val="FFFFFF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None/>
              <a:defRPr sz="4000">
                <a:solidFill>
                  <a:srgbClr val="FFFFFF"/>
                </a:solidFill>
              </a:defRPr>
            </a:lvl9pPr>
          </a:lstStyle>
          <a:p>
            <a:r>
              <a:rPr lang="en-CA"/>
              <a:t>Learning Outcomes</a:t>
            </a:r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5486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 sz="1200">
                <a:solidFill>
                  <a:schemeClr val="tx1"/>
                </a:solidFill>
                <a:latin typeface="Arvo"/>
                <a:ea typeface="Arvo"/>
                <a:cs typeface="Arvo"/>
                <a:sym typeface="Arvo"/>
              </a:defRPr>
            </a:lvl1pPr>
            <a:lvl2pPr lvl="1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2pPr>
            <a:lvl3pPr lvl="2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3pPr>
            <a:lvl4pPr lvl="3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4pPr>
            <a:lvl5pPr lvl="4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5pPr>
            <a:lvl6pPr lvl="5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6pPr>
            <a:lvl7pPr lvl="6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7pPr>
            <a:lvl8pPr lvl="7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8pPr>
            <a:lvl9pPr lvl="8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9pPr>
          </a:lstStyle>
          <a:p>
            <a:fld id="{00000000-1234-1234-1234-123412341234}" type="slidenum">
              <a:rPr lang="es" smtClean="0"/>
              <a:pPr/>
              <a:t>‹#›</a:t>
            </a:fld>
            <a:endParaRPr lang="es"/>
          </a:p>
        </p:txBody>
      </p:sp>
      <p:sp>
        <p:nvSpPr>
          <p:cNvPr id="16" name="Google Shape;16;p3"/>
          <p:cNvSpPr/>
          <p:nvPr/>
        </p:nvSpPr>
        <p:spPr>
          <a:xfrm>
            <a:off x="4572000" y="429350"/>
            <a:ext cx="2772000" cy="635700"/>
          </a:xfrm>
          <a:prstGeom prst="rect">
            <a:avLst/>
          </a:prstGeom>
          <a:noFill/>
          <a:ln w="38100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434343"/>
              </a:solidFill>
            </a:endParaRPr>
          </a:p>
        </p:txBody>
      </p:sp>
      <p:sp>
        <p:nvSpPr>
          <p:cNvPr id="17" name="Google Shape;17;p3"/>
          <p:cNvSpPr txBox="1">
            <a:spLocks noGrp="1"/>
          </p:cNvSpPr>
          <p:nvPr>
            <p:ph type="title" idx="2" hasCustomPrompt="1"/>
          </p:nvPr>
        </p:nvSpPr>
        <p:spPr>
          <a:xfrm>
            <a:off x="4698275" y="1251126"/>
            <a:ext cx="3925723" cy="63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 b="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9pPr>
          </a:lstStyle>
          <a:p>
            <a:r>
              <a:rPr lang="en-CA" b="0"/>
              <a:t>Apply basic principles of learner-centred design using RCE tools </a:t>
            </a:r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title" idx="4" hasCustomPrompt="1"/>
          </p:nvPr>
        </p:nvSpPr>
        <p:spPr>
          <a:xfrm>
            <a:off x="4671523" y="2164678"/>
            <a:ext cx="3952475" cy="682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 b="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9pPr>
          </a:lstStyle>
          <a:p>
            <a:r>
              <a:rPr lang="en-CA" b="0"/>
              <a:t>Explore simple HTML and CSS code to optimize learner attention</a:t>
            </a:r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title" idx="6" hasCustomPrompt="1"/>
          </p:nvPr>
        </p:nvSpPr>
        <p:spPr>
          <a:xfrm>
            <a:off x="4671523" y="3080955"/>
            <a:ext cx="3952475" cy="682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 b="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9pPr>
          </a:lstStyle>
          <a:p>
            <a:r>
              <a:rPr lang="en-CA" b="0"/>
              <a:t>Adapt strategies and examples to support faculty with effective content design</a:t>
            </a:r>
            <a:endParaRPr/>
          </a:p>
        </p:txBody>
      </p:sp>
      <p:sp>
        <p:nvSpPr>
          <p:cNvPr id="22" name="Google Shape;22;p3"/>
          <p:cNvSpPr/>
          <p:nvPr/>
        </p:nvSpPr>
        <p:spPr>
          <a:xfrm>
            <a:off x="0" y="0"/>
            <a:ext cx="2855700" cy="5143500"/>
          </a:xfrm>
          <a:prstGeom prst="rect">
            <a:avLst/>
          </a:prstGeom>
          <a:solidFill>
            <a:srgbClr val="19295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" name="Google Shape;23;p3"/>
          <p:cNvSpPr/>
          <p:nvPr/>
        </p:nvSpPr>
        <p:spPr>
          <a:xfrm>
            <a:off x="3557523" y="1065050"/>
            <a:ext cx="838800" cy="819900"/>
          </a:xfrm>
          <a:prstGeom prst="rect">
            <a:avLst/>
          </a:prstGeom>
          <a:solidFill>
            <a:srgbClr val="19295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" name="Google Shape;24;p3"/>
          <p:cNvSpPr/>
          <p:nvPr/>
        </p:nvSpPr>
        <p:spPr>
          <a:xfrm>
            <a:off x="3557523" y="1978602"/>
            <a:ext cx="838800" cy="819900"/>
          </a:xfrm>
          <a:prstGeom prst="rect">
            <a:avLst/>
          </a:prstGeom>
          <a:solidFill>
            <a:srgbClr val="19295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" name="Google Shape;25;p3"/>
          <p:cNvSpPr/>
          <p:nvPr/>
        </p:nvSpPr>
        <p:spPr>
          <a:xfrm>
            <a:off x="3557523" y="2894879"/>
            <a:ext cx="838800" cy="819900"/>
          </a:xfrm>
          <a:prstGeom prst="rect">
            <a:avLst/>
          </a:prstGeom>
          <a:solidFill>
            <a:srgbClr val="19295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title" idx="7" hasCustomPrompt="1"/>
          </p:nvPr>
        </p:nvSpPr>
        <p:spPr>
          <a:xfrm>
            <a:off x="3347523" y="1157150"/>
            <a:ext cx="1258800" cy="635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 b="1">
                <a:solidFill>
                  <a:schemeClr val="bg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r>
              <a:rPr lang="en-CA"/>
              <a:t>1</a:t>
            </a:r>
            <a:endParaRPr/>
          </a:p>
        </p:txBody>
      </p:sp>
      <p:sp>
        <p:nvSpPr>
          <p:cNvPr id="27" name="Google Shape;27;p3"/>
          <p:cNvSpPr txBox="1">
            <a:spLocks noGrp="1"/>
          </p:cNvSpPr>
          <p:nvPr>
            <p:ph type="title" idx="8" hasCustomPrompt="1"/>
          </p:nvPr>
        </p:nvSpPr>
        <p:spPr>
          <a:xfrm>
            <a:off x="3347523" y="2070702"/>
            <a:ext cx="1258800" cy="635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 b="1">
                <a:solidFill>
                  <a:schemeClr val="bg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r>
              <a:rPr lang="en-CA"/>
              <a:t>2</a:t>
            </a:r>
            <a:endParaRPr/>
          </a:p>
        </p:txBody>
      </p:sp>
      <p:sp>
        <p:nvSpPr>
          <p:cNvPr id="28" name="Google Shape;28;p3"/>
          <p:cNvSpPr txBox="1">
            <a:spLocks noGrp="1"/>
          </p:cNvSpPr>
          <p:nvPr>
            <p:ph type="title" idx="9" hasCustomPrompt="1"/>
          </p:nvPr>
        </p:nvSpPr>
        <p:spPr>
          <a:xfrm>
            <a:off x="3347523" y="2986979"/>
            <a:ext cx="1258800" cy="635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 b="1">
                <a:solidFill>
                  <a:schemeClr val="bg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r>
              <a:rPr lang="en-CA"/>
              <a:t>3</a:t>
            </a:r>
            <a:endParaRPr/>
          </a:p>
        </p:txBody>
      </p:sp>
      <p:sp>
        <p:nvSpPr>
          <p:cNvPr id="20" name="Google Shape;23;p3">
            <a:extLst>
              <a:ext uri="{FF2B5EF4-FFF2-40B4-BE49-F238E27FC236}">
                <a16:creationId xmlns:a16="http://schemas.microsoft.com/office/drawing/2014/main" id="{32F2B982-C411-8B40-BFDC-EC7A173D09C5}"/>
              </a:ext>
            </a:extLst>
          </p:cNvPr>
          <p:cNvSpPr/>
          <p:nvPr userDrawn="1"/>
        </p:nvSpPr>
        <p:spPr>
          <a:xfrm>
            <a:off x="3557523" y="3823217"/>
            <a:ext cx="838800" cy="819900"/>
          </a:xfrm>
          <a:prstGeom prst="rect">
            <a:avLst/>
          </a:prstGeom>
          <a:solidFill>
            <a:srgbClr val="19295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" name="Google Shape;26;p3">
            <a:extLst>
              <a:ext uri="{FF2B5EF4-FFF2-40B4-BE49-F238E27FC236}">
                <a16:creationId xmlns:a16="http://schemas.microsoft.com/office/drawing/2014/main" id="{04408D99-970A-854C-88E6-6373950B1421}"/>
              </a:ext>
            </a:extLst>
          </p:cNvPr>
          <p:cNvSpPr txBox="1">
            <a:spLocks/>
          </p:cNvSpPr>
          <p:nvPr userDrawn="1"/>
        </p:nvSpPr>
        <p:spPr>
          <a:xfrm>
            <a:off x="3347523" y="3915317"/>
            <a:ext cx="1258800" cy="63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Ubuntu"/>
              <a:buNone/>
              <a:defRPr sz="2800" b="1" i="0" u="none" strike="noStrike" cap="none">
                <a:solidFill>
                  <a:schemeClr val="bg1"/>
                </a:solidFill>
                <a:latin typeface="Ubuntu"/>
                <a:ea typeface="Ubuntu"/>
                <a:cs typeface="Ubuntu"/>
                <a:sym typeface="Ubuntu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Arvo"/>
              <a:buNone/>
              <a:defRPr sz="2800" b="0" i="0" u="none" strike="noStrike" cap="none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Arvo"/>
              <a:buNone/>
              <a:defRPr sz="2800" b="0" i="0" u="none" strike="noStrike" cap="none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Arvo"/>
              <a:buNone/>
              <a:defRPr sz="2800" b="0" i="0" u="none" strike="noStrike" cap="none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Arvo"/>
              <a:buNone/>
              <a:defRPr sz="2800" b="0" i="0" u="none" strike="noStrike" cap="none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Arvo"/>
              <a:buNone/>
              <a:defRPr sz="2800" b="0" i="0" u="none" strike="noStrike" cap="none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Arvo"/>
              <a:buNone/>
              <a:defRPr sz="2800" b="0" i="0" u="none" strike="noStrike" cap="none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Arvo"/>
              <a:buNone/>
              <a:defRPr sz="2800" b="0" i="0" u="none" strike="noStrike" cap="none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Arvo"/>
              <a:buNone/>
              <a:defRPr sz="2800" b="0" i="0" u="none" strike="noStrike" cap="none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9pPr>
          </a:lstStyle>
          <a:p>
            <a:r>
              <a:rPr lang="en-CA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1796566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Content 1 1" preserve="1">
  <p:cSld name="Main Content 1 1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5"/>
          <p:cNvSpPr txBox="1">
            <a:spLocks noGrp="1"/>
          </p:cNvSpPr>
          <p:nvPr>
            <p:ph type="title"/>
          </p:nvPr>
        </p:nvSpPr>
        <p:spPr>
          <a:xfrm>
            <a:off x="956273" y="3469550"/>
            <a:ext cx="3483000" cy="1114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None/>
              <a:defRPr sz="4000">
                <a:solidFill>
                  <a:srgbClr val="FFFFFF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None/>
              <a:defRPr sz="4000">
                <a:solidFill>
                  <a:srgbClr val="FFFFFF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None/>
              <a:defRPr sz="4000">
                <a:solidFill>
                  <a:srgbClr val="FFFFFF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None/>
              <a:defRPr sz="4000">
                <a:solidFill>
                  <a:srgbClr val="FFFFFF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None/>
              <a:defRPr sz="4000">
                <a:solidFill>
                  <a:srgbClr val="FFFFFF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None/>
              <a:defRPr sz="4000">
                <a:solidFill>
                  <a:srgbClr val="FFFFFF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None/>
              <a:defRPr sz="4000">
                <a:solidFill>
                  <a:srgbClr val="FFFFFF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None/>
              <a:defRPr sz="40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sldNum" idx="12"/>
          </p:nvPr>
        </p:nvSpPr>
        <p:spPr>
          <a:xfrm>
            <a:off x="85486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 sz="1200">
                <a:solidFill>
                  <a:schemeClr val="tx1"/>
                </a:solidFill>
                <a:latin typeface="Arvo"/>
                <a:ea typeface="Arvo"/>
                <a:cs typeface="Arvo"/>
                <a:sym typeface="Arvo"/>
              </a:defRPr>
            </a:lvl1pPr>
            <a:lvl2pPr lvl="1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2pPr>
            <a:lvl3pPr lvl="2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3pPr>
            <a:lvl4pPr lvl="3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4pPr>
            <a:lvl5pPr lvl="4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5pPr>
            <a:lvl6pPr lvl="5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6pPr>
            <a:lvl7pPr lvl="6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7pPr>
            <a:lvl8pPr lvl="7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8pPr>
            <a:lvl9pPr lvl="8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9pPr>
          </a:lstStyle>
          <a:p>
            <a:fld id="{00000000-1234-1234-1234-123412341234}" type="slidenum">
              <a:rPr lang="es" smtClean="0"/>
              <a:pPr/>
              <a:t>‹#›</a:t>
            </a:fld>
            <a:endParaRPr lang="es"/>
          </a:p>
        </p:txBody>
      </p:sp>
      <p:cxnSp>
        <p:nvCxnSpPr>
          <p:cNvPr id="39" name="Google Shape;39;p5"/>
          <p:cNvCxnSpPr/>
          <p:nvPr/>
        </p:nvCxnSpPr>
        <p:spPr>
          <a:xfrm>
            <a:off x="1068750" y="4619750"/>
            <a:ext cx="676200" cy="0"/>
          </a:xfrm>
          <a:prstGeom prst="straightConnector1">
            <a:avLst/>
          </a:prstGeom>
          <a:noFill/>
          <a:ln w="76200" cap="flat" cmpd="sng">
            <a:solidFill>
              <a:srgbClr val="192953"/>
            </a:solidFill>
            <a:prstDash val="solid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31622248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 &amp; some text slide 2" preserve="1">
  <p:cSld name="BIG number &amp; some text slide 2"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6"/>
          <p:cNvSpPr/>
          <p:nvPr/>
        </p:nvSpPr>
        <p:spPr>
          <a:xfrm>
            <a:off x="406950" y="352200"/>
            <a:ext cx="8330100" cy="4311000"/>
          </a:xfrm>
          <a:prstGeom prst="rect">
            <a:avLst/>
          </a:prstGeom>
          <a:solidFill>
            <a:srgbClr val="19295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" name="Google Shape;124;p16"/>
          <p:cNvSpPr txBox="1">
            <a:spLocks noGrp="1"/>
          </p:cNvSpPr>
          <p:nvPr>
            <p:ph type="title" hasCustomPrompt="1"/>
          </p:nvPr>
        </p:nvSpPr>
        <p:spPr>
          <a:xfrm>
            <a:off x="742950" y="1238100"/>
            <a:ext cx="7729500" cy="1963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 b="1">
                <a:solidFill>
                  <a:schemeClr val="bg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125" name="Google Shape;125;p16"/>
          <p:cNvSpPr txBox="1">
            <a:spLocks noGrp="1"/>
          </p:cNvSpPr>
          <p:nvPr>
            <p:ph type="sldNum" idx="12"/>
          </p:nvPr>
        </p:nvSpPr>
        <p:spPr>
          <a:xfrm>
            <a:off x="85486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 sz="1200">
                <a:solidFill>
                  <a:schemeClr val="tx1"/>
                </a:solidFill>
                <a:latin typeface="Arvo"/>
                <a:ea typeface="Arvo"/>
                <a:cs typeface="Arvo"/>
                <a:sym typeface="Arvo"/>
              </a:defRPr>
            </a:lvl1pPr>
            <a:lvl2pPr lvl="1" rtl="0">
              <a:buNone/>
              <a:defRPr sz="1200">
                <a:solidFill>
                  <a:srgbClr val="D9D9D9"/>
                </a:solidFill>
                <a:latin typeface="Arvo"/>
                <a:ea typeface="Arvo"/>
                <a:cs typeface="Arvo"/>
                <a:sym typeface="Arvo"/>
              </a:defRPr>
            </a:lvl2pPr>
            <a:lvl3pPr lvl="2" rtl="0">
              <a:buNone/>
              <a:defRPr sz="1200">
                <a:solidFill>
                  <a:srgbClr val="D9D9D9"/>
                </a:solidFill>
                <a:latin typeface="Arvo"/>
                <a:ea typeface="Arvo"/>
                <a:cs typeface="Arvo"/>
                <a:sym typeface="Arvo"/>
              </a:defRPr>
            </a:lvl3pPr>
            <a:lvl4pPr lvl="3" rtl="0">
              <a:buNone/>
              <a:defRPr sz="1200">
                <a:solidFill>
                  <a:srgbClr val="D9D9D9"/>
                </a:solidFill>
                <a:latin typeface="Arvo"/>
                <a:ea typeface="Arvo"/>
                <a:cs typeface="Arvo"/>
                <a:sym typeface="Arvo"/>
              </a:defRPr>
            </a:lvl4pPr>
            <a:lvl5pPr lvl="4" rtl="0">
              <a:buNone/>
              <a:defRPr sz="1200">
                <a:solidFill>
                  <a:srgbClr val="D9D9D9"/>
                </a:solidFill>
                <a:latin typeface="Arvo"/>
                <a:ea typeface="Arvo"/>
                <a:cs typeface="Arvo"/>
                <a:sym typeface="Arvo"/>
              </a:defRPr>
            </a:lvl5pPr>
            <a:lvl6pPr lvl="5" rtl="0">
              <a:buNone/>
              <a:defRPr sz="1200">
                <a:solidFill>
                  <a:srgbClr val="D9D9D9"/>
                </a:solidFill>
                <a:latin typeface="Arvo"/>
                <a:ea typeface="Arvo"/>
                <a:cs typeface="Arvo"/>
                <a:sym typeface="Arvo"/>
              </a:defRPr>
            </a:lvl6pPr>
            <a:lvl7pPr lvl="6" rtl="0">
              <a:buNone/>
              <a:defRPr sz="1200">
                <a:solidFill>
                  <a:srgbClr val="D9D9D9"/>
                </a:solidFill>
                <a:latin typeface="Arvo"/>
                <a:ea typeface="Arvo"/>
                <a:cs typeface="Arvo"/>
                <a:sym typeface="Arvo"/>
              </a:defRPr>
            </a:lvl7pPr>
            <a:lvl8pPr lvl="7" rtl="0">
              <a:buNone/>
              <a:defRPr sz="1200">
                <a:solidFill>
                  <a:srgbClr val="D9D9D9"/>
                </a:solidFill>
                <a:latin typeface="Arvo"/>
                <a:ea typeface="Arvo"/>
                <a:cs typeface="Arvo"/>
                <a:sym typeface="Arvo"/>
              </a:defRPr>
            </a:lvl8pPr>
            <a:lvl9pPr lvl="8" rtl="0">
              <a:buNone/>
              <a:defRPr sz="1200">
                <a:solidFill>
                  <a:srgbClr val="D9D9D9"/>
                </a:solidFill>
                <a:latin typeface="Arvo"/>
                <a:ea typeface="Arvo"/>
                <a:cs typeface="Arvo"/>
                <a:sym typeface="Arvo"/>
              </a:defRPr>
            </a:lvl9pPr>
          </a:lstStyle>
          <a:p>
            <a:fld id="{00000000-1234-1234-1234-123412341234}" type="slidenum">
              <a:rPr lang="es" smtClean="0"/>
              <a:pPr/>
              <a:t>‹#›</a:t>
            </a:fld>
            <a:endParaRPr lang="es"/>
          </a:p>
        </p:txBody>
      </p:sp>
      <p:sp>
        <p:nvSpPr>
          <p:cNvPr id="126" name="Google Shape;126;p16"/>
          <p:cNvSpPr txBox="1">
            <a:spLocks noGrp="1"/>
          </p:cNvSpPr>
          <p:nvPr>
            <p:ph type="subTitle" idx="1"/>
          </p:nvPr>
        </p:nvSpPr>
        <p:spPr>
          <a:xfrm>
            <a:off x="2433300" y="3015325"/>
            <a:ext cx="4277400" cy="64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 sz="1200">
                <a:solidFill>
                  <a:srgbClr val="FFFFFF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>
                <a:solidFill>
                  <a:srgbClr val="FFFFFF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 sz="1400">
                <a:solidFill>
                  <a:srgbClr val="FFFFFF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 sz="1400">
                <a:solidFill>
                  <a:srgbClr val="FFFFFF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 sz="1400">
                <a:solidFill>
                  <a:srgbClr val="FFFFFF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 sz="1400">
                <a:solidFill>
                  <a:srgbClr val="FFFFFF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 sz="1400">
                <a:solidFill>
                  <a:srgbClr val="FFFFFF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 sz="1400">
                <a:solidFill>
                  <a:srgbClr val="FFFFFF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 sz="14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734080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White frame" preserve="1">
  <p:cSld name="White frame"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9"/>
          <p:cNvSpPr/>
          <p:nvPr/>
        </p:nvSpPr>
        <p:spPr>
          <a:xfrm>
            <a:off x="406950" y="416250"/>
            <a:ext cx="8330100" cy="4311000"/>
          </a:xfrm>
          <a:prstGeom prst="rect">
            <a:avLst/>
          </a:prstGeom>
          <a:solidFill>
            <a:srgbClr val="19295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108321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&amp; body slide" type="tx" preserve="1">
  <p:cSld name="1_Title &amp; body slide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/>
          <p:nvPr/>
        </p:nvSpPr>
        <p:spPr>
          <a:xfrm>
            <a:off x="406950" y="352200"/>
            <a:ext cx="8330100" cy="4311000"/>
          </a:xfrm>
          <a:prstGeom prst="rect">
            <a:avLst/>
          </a:prstGeom>
          <a:noFill/>
          <a:ln w="38100" cap="flat" cmpd="sng">
            <a:solidFill>
              <a:srgbClr val="19295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title"/>
          </p:nvPr>
        </p:nvSpPr>
        <p:spPr>
          <a:xfrm>
            <a:off x="0" y="-1060058"/>
            <a:ext cx="9144000" cy="913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Font typeface="Bodoni"/>
              <a:buNone/>
              <a:defRPr b="1">
                <a:latin typeface="Bodoni"/>
                <a:ea typeface="Bodoni"/>
                <a:cs typeface="Bodoni"/>
                <a:sym typeface="Bodoni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Font typeface="Bodoni"/>
              <a:buNone/>
              <a:defRPr b="1">
                <a:latin typeface="Bodoni"/>
                <a:ea typeface="Bodoni"/>
                <a:cs typeface="Bodoni"/>
                <a:sym typeface="Bodoni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Font typeface="Bodoni"/>
              <a:buNone/>
              <a:defRPr b="1">
                <a:latin typeface="Bodoni"/>
                <a:ea typeface="Bodoni"/>
                <a:cs typeface="Bodoni"/>
                <a:sym typeface="Bodoni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Font typeface="Bodoni"/>
              <a:buNone/>
              <a:defRPr b="1">
                <a:latin typeface="Bodoni"/>
                <a:ea typeface="Bodoni"/>
                <a:cs typeface="Bodoni"/>
                <a:sym typeface="Bodoni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Font typeface="Bodoni"/>
              <a:buNone/>
              <a:defRPr b="1">
                <a:latin typeface="Bodoni"/>
                <a:ea typeface="Bodoni"/>
                <a:cs typeface="Bodoni"/>
                <a:sym typeface="Bodoni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Font typeface="Bodoni"/>
              <a:buNone/>
              <a:defRPr b="1">
                <a:latin typeface="Bodoni"/>
                <a:ea typeface="Bodoni"/>
                <a:cs typeface="Bodoni"/>
                <a:sym typeface="Bodoni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Font typeface="Bodoni"/>
              <a:buNone/>
              <a:defRPr b="1">
                <a:latin typeface="Bodoni"/>
                <a:ea typeface="Bodoni"/>
                <a:cs typeface="Bodoni"/>
                <a:sym typeface="Bodoni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Font typeface="Bodoni"/>
              <a:buNone/>
              <a:defRPr b="1">
                <a:latin typeface="Bodoni"/>
                <a:ea typeface="Bodoni"/>
                <a:cs typeface="Bodoni"/>
                <a:sym typeface="Bodoni"/>
              </a:defRPr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body" idx="1"/>
          </p:nvPr>
        </p:nvSpPr>
        <p:spPr>
          <a:xfrm>
            <a:off x="1454050" y="1904925"/>
            <a:ext cx="5877000" cy="250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2pPr>
            <a:lvl3pPr marL="1371600" lvl="2" indent="-3111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Char char="■"/>
              <a:defRPr sz="1300"/>
            </a:lvl3pPr>
            <a:lvl4pPr marL="1828800" lvl="3" indent="-3111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 sz="1300"/>
            </a:lvl4pPr>
            <a:lvl5pPr marL="2286000" lvl="4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21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Char char="■"/>
              <a:defRPr sz="1000"/>
            </a:lvl9pPr>
          </a:lstStyle>
          <a:p>
            <a:endParaRPr/>
          </a:p>
        </p:txBody>
      </p:sp>
      <p:sp>
        <p:nvSpPr>
          <p:cNvPr id="54" name="Google Shape;54;p8"/>
          <p:cNvSpPr txBox="1">
            <a:spLocks noGrp="1"/>
          </p:cNvSpPr>
          <p:nvPr>
            <p:ph type="sldNum" idx="12"/>
          </p:nvPr>
        </p:nvSpPr>
        <p:spPr>
          <a:xfrm>
            <a:off x="85486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 sz="1200">
                <a:solidFill>
                  <a:schemeClr val="tx1"/>
                </a:solidFill>
                <a:latin typeface="Arvo"/>
                <a:ea typeface="Arvo"/>
                <a:cs typeface="Arvo"/>
                <a:sym typeface="Arvo"/>
              </a:defRPr>
            </a:lvl1pPr>
            <a:lvl2pPr lvl="1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2pPr>
            <a:lvl3pPr lvl="2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3pPr>
            <a:lvl4pPr lvl="3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4pPr>
            <a:lvl5pPr lvl="4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5pPr>
            <a:lvl6pPr lvl="5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6pPr>
            <a:lvl7pPr lvl="6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7pPr>
            <a:lvl8pPr lvl="7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8pPr>
            <a:lvl9pPr lvl="8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9pPr>
          </a:lstStyle>
          <a:p>
            <a:fld id="{00000000-1234-1234-1234-123412341234}" type="slidenum">
              <a:rPr lang="es" smtClean="0"/>
              <a:pPr/>
              <a:t>‹#›</a:t>
            </a:fld>
            <a:endParaRPr lang="es"/>
          </a:p>
        </p:txBody>
      </p:sp>
      <p:cxnSp>
        <p:nvCxnSpPr>
          <p:cNvPr id="55" name="Google Shape;55;p8"/>
          <p:cNvCxnSpPr/>
          <p:nvPr/>
        </p:nvCxnSpPr>
        <p:spPr>
          <a:xfrm>
            <a:off x="4233900" y="1223600"/>
            <a:ext cx="676200" cy="0"/>
          </a:xfrm>
          <a:prstGeom prst="straightConnector1">
            <a:avLst/>
          </a:prstGeom>
          <a:noFill/>
          <a:ln w="76200" cap="flat" cmpd="sng">
            <a:solidFill>
              <a:srgbClr val="192953"/>
            </a:solidFill>
            <a:prstDash val="solid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34060102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&amp; body slide" type="tx" preserve="1">
  <p:cSld name="Title &amp; body slide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/>
          <p:nvPr/>
        </p:nvSpPr>
        <p:spPr>
          <a:xfrm>
            <a:off x="406950" y="352200"/>
            <a:ext cx="8330100" cy="4311000"/>
          </a:xfrm>
          <a:prstGeom prst="rect">
            <a:avLst/>
          </a:prstGeom>
          <a:noFill/>
          <a:ln w="38100" cap="flat" cmpd="sng">
            <a:solidFill>
              <a:srgbClr val="19295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title"/>
          </p:nvPr>
        </p:nvSpPr>
        <p:spPr>
          <a:xfrm>
            <a:off x="0" y="-1060058"/>
            <a:ext cx="9144000" cy="913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Font typeface="Bodoni"/>
              <a:buNone/>
              <a:defRPr b="1">
                <a:latin typeface="Bodoni"/>
                <a:ea typeface="Bodoni"/>
                <a:cs typeface="Bodoni"/>
                <a:sym typeface="Bodoni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Font typeface="Bodoni"/>
              <a:buNone/>
              <a:defRPr b="1">
                <a:latin typeface="Bodoni"/>
                <a:ea typeface="Bodoni"/>
                <a:cs typeface="Bodoni"/>
                <a:sym typeface="Bodoni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Font typeface="Bodoni"/>
              <a:buNone/>
              <a:defRPr b="1">
                <a:latin typeface="Bodoni"/>
                <a:ea typeface="Bodoni"/>
                <a:cs typeface="Bodoni"/>
                <a:sym typeface="Bodoni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Font typeface="Bodoni"/>
              <a:buNone/>
              <a:defRPr b="1">
                <a:latin typeface="Bodoni"/>
                <a:ea typeface="Bodoni"/>
                <a:cs typeface="Bodoni"/>
                <a:sym typeface="Bodoni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Font typeface="Bodoni"/>
              <a:buNone/>
              <a:defRPr b="1">
                <a:latin typeface="Bodoni"/>
                <a:ea typeface="Bodoni"/>
                <a:cs typeface="Bodoni"/>
                <a:sym typeface="Bodoni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Font typeface="Bodoni"/>
              <a:buNone/>
              <a:defRPr b="1">
                <a:latin typeface="Bodoni"/>
                <a:ea typeface="Bodoni"/>
                <a:cs typeface="Bodoni"/>
                <a:sym typeface="Bodoni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Font typeface="Bodoni"/>
              <a:buNone/>
              <a:defRPr b="1">
                <a:latin typeface="Bodoni"/>
                <a:ea typeface="Bodoni"/>
                <a:cs typeface="Bodoni"/>
                <a:sym typeface="Bodoni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Font typeface="Bodoni"/>
              <a:buNone/>
              <a:defRPr b="1">
                <a:latin typeface="Bodoni"/>
                <a:ea typeface="Bodoni"/>
                <a:cs typeface="Bodoni"/>
                <a:sym typeface="Bodoni"/>
              </a:defRPr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body" idx="1"/>
          </p:nvPr>
        </p:nvSpPr>
        <p:spPr>
          <a:xfrm>
            <a:off x="1454050" y="1904925"/>
            <a:ext cx="5877000" cy="250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2pPr>
            <a:lvl3pPr marL="1371600" lvl="2" indent="-3111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Char char="■"/>
              <a:defRPr sz="1300"/>
            </a:lvl3pPr>
            <a:lvl4pPr marL="1828800" lvl="3" indent="-3111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 sz="1300"/>
            </a:lvl4pPr>
            <a:lvl5pPr marL="2286000" lvl="4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21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Char char="■"/>
              <a:defRPr sz="1000"/>
            </a:lvl9pPr>
          </a:lstStyle>
          <a:p>
            <a:endParaRPr/>
          </a:p>
        </p:txBody>
      </p:sp>
      <p:sp>
        <p:nvSpPr>
          <p:cNvPr id="54" name="Google Shape;54;p8"/>
          <p:cNvSpPr txBox="1">
            <a:spLocks noGrp="1"/>
          </p:cNvSpPr>
          <p:nvPr>
            <p:ph type="sldNum" idx="12"/>
          </p:nvPr>
        </p:nvSpPr>
        <p:spPr>
          <a:xfrm>
            <a:off x="85486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 sz="1200">
                <a:solidFill>
                  <a:schemeClr val="tx1"/>
                </a:solidFill>
                <a:latin typeface="Arvo"/>
                <a:ea typeface="Arvo"/>
                <a:cs typeface="Arvo"/>
                <a:sym typeface="Arvo"/>
              </a:defRPr>
            </a:lvl1pPr>
            <a:lvl2pPr lvl="1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2pPr>
            <a:lvl3pPr lvl="2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3pPr>
            <a:lvl4pPr lvl="3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4pPr>
            <a:lvl5pPr lvl="4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5pPr>
            <a:lvl6pPr lvl="5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6pPr>
            <a:lvl7pPr lvl="6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7pPr>
            <a:lvl8pPr lvl="7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8pPr>
            <a:lvl9pPr lvl="8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9pPr>
          </a:lstStyle>
          <a:p>
            <a:fld id="{00000000-1234-1234-1234-123412341234}" type="slidenum">
              <a:rPr lang="es" smtClean="0"/>
              <a:pPr/>
              <a:t>‹#›</a:t>
            </a:fld>
            <a:endParaRPr lang="es"/>
          </a:p>
        </p:txBody>
      </p:sp>
    </p:spTree>
    <p:extLst>
      <p:ext uri="{BB962C8B-B14F-4D97-AF65-F5344CB8AC3E}">
        <p14:creationId xmlns:p14="http://schemas.microsoft.com/office/powerpoint/2010/main" val="1924032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Content 1 1">
  <p:cSld name="Main Content 1 1">
    <p:bg>
      <p:bgPr>
        <a:solidFill>
          <a:srgbClr val="FFFFFF"/>
        </a:solidFill>
        <a:effectLst/>
      </p:bgPr>
    </p:bg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5"/>
          <p:cNvSpPr txBox="1">
            <a:spLocks noGrp="1"/>
          </p:cNvSpPr>
          <p:nvPr>
            <p:ph type="title"/>
          </p:nvPr>
        </p:nvSpPr>
        <p:spPr>
          <a:xfrm>
            <a:off x="956273" y="3469550"/>
            <a:ext cx="3483000" cy="1114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None/>
              <a:defRPr sz="4000">
                <a:solidFill>
                  <a:srgbClr val="FFFFFF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None/>
              <a:defRPr sz="4000">
                <a:solidFill>
                  <a:srgbClr val="FFFFFF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None/>
              <a:defRPr sz="4000">
                <a:solidFill>
                  <a:srgbClr val="FFFFFF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None/>
              <a:defRPr sz="4000">
                <a:solidFill>
                  <a:srgbClr val="FFFFFF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None/>
              <a:defRPr sz="4000">
                <a:solidFill>
                  <a:srgbClr val="FFFFFF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None/>
              <a:defRPr sz="4000">
                <a:solidFill>
                  <a:srgbClr val="FFFFFF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None/>
              <a:defRPr sz="4000">
                <a:solidFill>
                  <a:srgbClr val="FFFFFF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None/>
              <a:defRPr sz="40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sldNum" idx="12"/>
          </p:nvPr>
        </p:nvSpPr>
        <p:spPr>
          <a:xfrm>
            <a:off x="85486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 sz="1200">
                <a:solidFill>
                  <a:schemeClr val="tx1"/>
                </a:solidFill>
                <a:latin typeface="Arvo"/>
                <a:ea typeface="Arvo"/>
                <a:cs typeface="Arvo"/>
                <a:sym typeface="Arvo"/>
              </a:defRPr>
            </a:lvl1pPr>
            <a:lvl2pPr lvl="1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2pPr>
            <a:lvl3pPr lvl="2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3pPr>
            <a:lvl4pPr lvl="3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4pPr>
            <a:lvl5pPr lvl="4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5pPr>
            <a:lvl6pPr lvl="5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6pPr>
            <a:lvl7pPr lvl="6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7pPr>
            <a:lvl8pPr lvl="7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8pPr>
            <a:lvl9pPr lvl="8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9pPr>
          </a:lstStyle>
          <a:p>
            <a:fld id="{00000000-1234-1234-1234-123412341234}" type="slidenum">
              <a:rPr lang="es" smtClean="0"/>
              <a:pPr/>
              <a:t>‹#›</a:t>
            </a:fld>
            <a:endParaRPr lang="es"/>
          </a:p>
        </p:txBody>
      </p:sp>
      <p:cxnSp>
        <p:nvCxnSpPr>
          <p:cNvPr id="39" name="Google Shape;39;p5"/>
          <p:cNvCxnSpPr/>
          <p:nvPr/>
        </p:nvCxnSpPr>
        <p:spPr>
          <a:xfrm>
            <a:off x="1068750" y="4619750"/>
            <a:ext cx="676200" cy="0"/>
          </a:xfrm>
          <a:prstGeom prst="straightConnector1">
            <a:avLst/>
          </a:prstGeom>
          <a:noFill/>
          <a:ln w="76200" cap="flat" cmpd="sng">
            <a:solidFill>
              <a:srgbClr val="192953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White frame">
  <p:cSld name="White frame">
    <p:bg>
      <p:bgPr>
        <a:solidFill>
          <a:srgbClr val="FFFFFF"/>
        </a:solidFill>
        <a:effectLst/>
      </p:bgPr>
    </p:bg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9"/>
          <p:cNvSpPr/>
          <p:nvPr/>
        </p:nvSpPr>
        <p:spPr>
          <a:xfrm>
            <a:off x="406950" y="416250"/>
            <a:ext cx="8330100" cy="4311000"/>
          </a:xfrm>
          <a:prstGeom prst="rect">
            <a:avLst/>
          </a:prstGeom>
          <a:solidFill>
            <a:srgbClr val="19295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&amp; body slide" type="tx">
  <p:cSld name="1_Title &amp; body slide">
    <p:bg>
      <p:bgPr>
        <a:solidFill>
          <a:srgbClr val="FFFFFF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/>
          <p:nvPr/>
        </p:nvSpPr>
        <p:spPr>
          <a:xfrm>
            <a:off x="406950" y="352200"/>
            <a:ext cx="8330100" cy="4311000"/>
          </a:xfrm>
          <a:prstGeom prst="rect">
            <a:avLst/>
          </a:prstGeom>
          <a:noFill/>
          <a:ln w="38100" cap="flat" cmpd="sng">
            <a:solidFill>
              <a:srgbClr val="19295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title"/>
          </p:nvPr>
        </p:nvSpPr>
        <p:spPr>
          <a:xfrm>
            <a:off x="0" y="-997300"/>
            <a:ext cx="9144000" cy="913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Font typeface="Bodoni"/>
              <a:buNone/>
              <a:defRPr b="1">
                <a:latin typeface="Bodoni"/>
                <a:ea typeface="Bodoni"/>
                <a:cs typeface="Bodoni"/>
                <a:sym typeface="Bodoni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Font typeface="Bodoni"/>
              <a:buNone/>
              <a:defRPr b="1">
                <a:latin typeface="Bodoni"/>
                <a:ea typeface="Bodoni"/>
                <a:cs typeface="Bodoni"/>
                <a:sym typeface="Bodoni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Font typeface="Bodoni"/>
              <a:buNone/>
              <a:defRPr b="1">
                <a:latin typeface="Bodoni"/>
                <a:ea typeface="Bodoni"/>
                <a:cs typeface="Bodoni"/>
                <a:sym typeface="Bodoni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Font typeface="Bodoni"/>
              <a:buNone/>
              <a:defRPr b="1">
                <a:latin typeface="Bodoni"/>
                <a:ea typeface="Bodoni"/>
                <a:cs typeface="Bodoni"/>
                <a:sym typeface="Bodoni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Font typeface="Bodoni"/>
              <a:buNone/>
              <a:defRPr b="1">
                <a:latin typeface="Bodoni"/>
                <a:ea typeface="Bodoni"/>
                <a:cs typeface="Bodoni"/>
                <a:sym typeface="Bodoni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Font typeface="Bodoni"/>
              <a:buNone/>
              <a:defRPr b="1">
                <a:latin typeface="Bodoni"/>
                <a:ea typeface="Bodoni"/>
                <a:cs typeface="Bodoni"/>
                <a:sym typeface="Bodoni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Font typeface="Bodoni"/>
              <a:buNone/>
              <a:defRPr b="1">
                <a:latin typeface="Bodoni"/>
                <a:ea typeface="Bodoni"/>
                <a:cs typeface="Bodoni"/>
                <a:sym typeface="Bodoni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Font typeface="Bodoni"/>
              <a:buNone/>
              <a:defRPr b="1">
                <a:latin typeface="Bodoni"/>
                <a:ea typeface="Bodoni"/>
                <a:cs typeface="Bodoni"/>
                <a:sym typeface="Bodoni"/>
              </a:defRPr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body" idx="1"/>
          </p:nvPr>
        </p:nvSpPr>
        <p:spPr>
          <a:xfrm>
            <a:off x="1454050" y="1904925"/>
            <a:ext cx="5877000" cy="250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2pPr>
            <a:lvl3pPr marL="1371600" lvl="2" indent="-3111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Char char="■"/>
              <a:defRPr sz="1300"/>
            </a:lvl3pPr>
            <a:lvl4pPr marL="1828800" lvl="3" indent="-3111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 sz="1300"/>
            </a:lvl4pPr>
            <a:lvl5pPr marL="2286000" lvl="4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21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Char char="■"/>
              <a:defRPr sz="1000"/>
            </a:lvl9pPr>
          </a:lstStyle>
          <a:p>
            <a:endParaRPr/>
          </a:p>
        </p:txBody>
      </p:sp>
      <p:sp>
        <p:nvSpPr>
          <p:cNvPr id="54" name="Google Shape;54;p8"/>
          <p:cNvSpPr txBox="1">
            <a:spLocks noGrp="1"/>
          </p:cNvSpPr>
          <p:nvPr>
            <p:ph type="sldNum" idx="12"/>
          </p:nvPr>
        </p:nvSpPr>
        <p:spPr>
          <a:xfrm>
            <a:off x="85486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 sz="1200">
                <a:solidFill>
                  <a:schemeClr val="tx1"/>
                </a:solidFill>
                <a:latin typeface="Arvo"/>
                <a:ea typeface="Arvo"/>
                <a:cs typeface="Arvo"/>
                <a:sym typeface="Arvo"/>
              </a:defRPr>
            </a:lvl1pPr>
            <a:lvl2pPr lvl="1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2pPr>
            <a:lvl3pPr lvl="2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3pPr>
            <a:lvl4pPr lvl="3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4pPr>
            <a:lvl5pPr lvl="4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5pPr>
            <a:lvl6pPr lvl="5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6pPr>
            <a:lvl7pPr lvl="6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7pPr>
            <a:lvl8pPr lvl="7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8pPr>
            <a:lvl9pPr lvl="8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9pPr>
          </a:lstStyle>
          <a:p>
            <a:fld id="{00000000-1234-1234-1234-123412341234}" type="slidenum">
              <a:rPr lang="es" smtClean="0"/>
              <a:pPr/>
              <a:t>‹#›</a:t>
            </a:fld>
            <a:endParaRPr lang="es"/>
          </a:p>
        </p:txBody>
      </p:sp>
      <p:cxnSp>
        <p:nvCxnSpPr>
          <p:cNvPr id="55" name="Google Shape;55;p8"/>
          <p:cNvCxnSpPr/>
          <p:nvPr userDrawn="1"/>
        </p:nvCxnSpPr>
        <p:spPr>
          <a:xfrm>
            <a:off x="4233900" y="1223600"/>
            <a:ext cx="676200" cy="0"/>
          </a:xfrm>
          <a:prstGeom prst="straightConnector1">
            <a:avLst/>
          </a:prstGeom>
          <a:noFill/>
          <a:ln w="76200" cap="flat" cmpd="sng">
            <a:solidFill>
              <a:srgbClr val="192953"/>
            </a:solidFill>
            <a:prstDash val="solid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717999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&amp; body slide" type="tx" preserve="1">
  <p:cSld name="Title &amp; body slide">
    <p:bg>
      <p:bgPr>
        <a:solidFill>
          <a:srgbClr val="FFFFFF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/>
          <p:nvPr userDrawn="1"/>
        </p:nvSpPr>
        <p:spPr>
          <a:xfrm>
            <a:off x="406950" y="352200"/>
            <a:ext cx="8330100" cy="4311000"/>
          </a:xfrm>
          <a:prstGeom prst="rect">
            <a:avLst/>
          </a:prstGeom>
          <a:noFill/>
          <a:ln w="38100" cap="flat" cmpd="sng">
            <a:solidFill>
              <a:srgbClr val="19295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title"/>
          </p:nvPr>
        </p:nvSpPr>
        <p:spPr>
          <a:xfrm>
            <a:off x="0" y="-1031483"/>
            <a:ext cx="9144000" cy="913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Font typeface="Bodoni"/>
              <a:buNone/>
              <a:defRPr b="1">
                <a:latin typeface="Bodoni"/>
                <a:ea typeface="Bodoni"/>
                <a:cs typeface="Bodoni"/>
                <a:sym typeface="Bodoni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Font typeface="Bodoni"/>
              <a:buNone/>
              <a:defRPr b="1">
                <a:latin typeface="Bodoni"/>
                <a:ea typeface="Bodoni"/>
                <a:cs typeface="Bodoni"/>
                <a:sym typeface="Bodoni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Font typeface="Bodoni"/>
              <a:buNone/>
              <a:defRPr b="1">
                <a:latin typeface="Bodoni"/>
                <a:ea typeface="Bodoni"/>
                <a:cs typeface="Bodoni"/>
                <a:sym typeface="Bodoni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Font typeface="Bodoni"/>
              <a:buNone/>
              <a:defRPr b="1">
                <a:latin typeface="Bodoni"/>
                <a:ea typeface="Bodoni"/>
                <a:cs typeface="Bodoni"/>
                <a:sym typeface="Bodoni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Font typeface="Bodoni"/>
              <a:buNone/>
              <a:defRPr b="1">
                <a:latin typeface="Bodoni"/>
                <a:ea typeface="Bodoni"/>
                <a:cs typeface="Bodoni"/>
                <a:sym typeface="Bodoni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Font typeface="Bodoni"/>
              <a:buNone/>
              <a:defRPr b="1">
                <a:latin typeface="Bodoni"/>
                <a:ea typeface="Bodoni"/>
                <a:cs typeface="Bodoni"/>
                <a:sym typeface="Bodoni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Font typeface="Bodoni"/>
              <a:buNone/>
              <a:defRPr b="1">
                <a:latin typeface="Bodoni"/>
                <a:ea typeface="Bodoni"/>
                <a:cs typeface="Bodoni"/>
                <a:sym typeface="Bodoni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Font typeface="Bodoni"/>
              <a:buNone/>
              <a:defRPr b="1">
                <a:latin typeface="Bodoni"/>
                <a:ea typeface="Bodoni"/>
                <a:cs typeface="Bodoni"/>
                <a:sym typeface="Bodoni"/>
              </a:defRPr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body" idx="1"/>
          </p:nvPr>
        </p:nvSpPr>
        <p:spPr>
          <a:xfrm>
            <a:off x="1454050" y="1904925"/>
            <a:ext cx="5877000" cy="250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2pPr>
            <a:lvl3pPr marL="1371600" lvl="2" indent="-3111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Char char="■"/>
              <a:defRPr sz="1300"/>
            </a:lvl3pPr>
            <a:lvl4pPr marL="1828800" lvl="3" indent="-3111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 sz="1300"/>
            </a:lvl4pPr>
            <a:lvl5pPr marL="2286000" lvl="4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21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Char char="■"/>
              <a:defRPr sz="1000"/>
            </a:lvl9pPr>
          </a:lstStyle>
          <a:p>
            <a:endParaRPr/>
          </a:p>
        </p:txBody>
      </p:sp>
      <p:sp>
        <p:nvSpPr>
          <p:cNvPr id="54" name="Google Shape;54;p8"/>
          <p:cNvSpPr txBox="1">
            <a:spLocks noGrp="1"/>
          </p:cNvSpPr>
          <p:nvPr>
            <p:ph type="sldNum" idx="12"/>
          </p:nvPr>
        </p:nvSpPr>
        <p:spPr>
          <a:xfrm>
            <a:off x="85486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 sz="1200">
                <a:solidFill>
                  <a:schemeClr val="tx1"/>
                </a:solidFill>
                <a:latin typeface="Arvo"/>
                <a:ea typeface="Arvo"/>
                <a:cs typeface="Arvo"/>
                <a:sym typeface="Arvo"/>
              </a:defRPr>
            </a:lvl1pPr>
            <a:lvl2pPr lvl="1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2pPr>
            <a:lvl3pPr lvl="2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3pPr>
            <a:lvl4pPr lvl="3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4pPr>
            <a:lvl5pPr lvl="4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5pPr>
            <a:lvl6pPr lvl="5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6pPr>
            <a:lvl7pPr lvl="6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7pPr>
            <a:lvl8pPr lvl="7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8pPr>
            <a:lvl9pPr lvl="8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9pPr>
          </a:lstStyle>
          <a:p>
            <a:fld id="{00000000-1234-1234-1234-123412341234}" type="slidenum">
              <a:rPr lang="es" smtClean="0"/>
              <a:pPr/>
              <a:t>‹#›</a:t>
            </a:fld>
            <a:endParaRPr lang="es"/>
          </a:p>
        </p:txBody>
      </p:sp>
    </p:spTree>
    <p:extLst>
      <p:ext uri="{BB962C8B-B14F-4D97-AF65-F5344CB8AC3E}">
        <p14:creationId xmlns:p14="http://schemas.microsoft.com/office/powerpoint/2010/main" val="2513438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Title slide" userDrawn="1">
  <p:cSld name="1_BIG Title slide">
    <p:bg>
      <p:bgPr>
        <a:solidFill>
          <a:srgbClr val="FFFFFF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616665" y="0"/>
            <a:ext cx="615787" cy="5143500"/>
          </a:xfrm>
          <a:prstGeom prst="rect">
            <a:avLst/>
          </a:prstGeom>
          <a:solidFill>
            <a:srgbClr val="19295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434343"/>
              </a:solidFill>
            </a:endParaRPr>
          </a:p>
        </p:txBody>
      </p:sp>
      <p:sp>
        <p:nvSpPr>
          <p:cNvPr id="11" name="Google Shape;11;p2"/>
          <p:cNvSpPr txBox="1">
            <a:spLocks noGrp="1"/>
          </p:cNvSpPr>
          <p:nvPr>
            <p:ph type="ctrTitle" hasCustomPrompt="1"/>
          </p:nvPr>
        </p:nvSpPr>
        <p:spPr>
          <a:xfrm>
            <a:off x="1610650" y="1856275"/>
            <a:ext cx="6157800" cy="875700"/>
          </a:xfrm>
          <a:prstGeom prst="rect">
            <a:avLst/>
          </a:prstGeom>
          <a:ln w="38100" cap="flat" cmpd="sng">
            <a:solidFill>
              <a:srgbClr val="53535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6000"/>
              <a:buNone/>
              <a:defRPr sz="6000">
                <a:solidFill>
                  <a:srgbClr val="434343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6000"/>
              <a:buNone/>
              <a:defRPr sz="6000">
                <a:solidFill>
                  <a:srgbClr val="434343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6000"/>
              <a:buNone/>
              <a:defRPr sz="6000">
                <a:solidFill>
                  <a:srgbClr val="434343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6000"/>
              <a:buNone/>
              <a:defRPr sz="6000">
                <a:solidFill>
                  <a:srgbClr val="434343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6000"/>
              <a:buNone/>
              <a:defRPr sz="6000">
                <a:solidFill>
                  <a:srgbClr val="434343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6000"/>
              <a:buNone/>
              <a:defRPr sz="6000">
                <a:solidFill>
                  <a:srgbClr val="434343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6000"/>
              <a:buNone/>
              <a:defRPr sz="6000">
                <a:solidFill>
                  <a:srgbClr val="434343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6000"/>
              <a:buNone/>
              <a:defRPr sz="6000">
                <a:solidFill>
                  <a:srgbClr val="434343"/>
                </a:solidFill>
              </a:defRPr>
            </a:lvl9pPr>
          </a:lstStyle>
          <a:p>
            <a:r>
              <a:rPr lang="en-CA"/>
              <a:t>Designing Pages in Quercus</a:t>
            </a:r>
            <a:endParaRPr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0A9D626-4D82-4277-B518-84D8292CBD1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610650" y="3284232"/>
            <a:ext cx="5030787" cy="1003300"/>
          </a:xfrm>
        </p:spPr>
        <p:txBody>
          <a:bodyPr/>
          <a:lstStyle>
            <a:lvl1pPr marL="139700" indent="0"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CA"/>
              <a:t>Name and Name</a:t>
            </a:r>
          </a:p>
          <a:p>
            <a:pPr lvl="0"/>
            <a:endParaRPr lang="en-CA"/>
          </a:p>
          <a:p>
            <a:pPr lvl="0"/>
            <a:r>
              <a:rPr lang="en-CA"/>
              <a:t>Date and Time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Content" userDrawn="1">
  <p:cSld name="1_Main Content">
    <p:bg>
      <p:bgPr>
        <a:solidFill>
          <a:srgbClr val="FFFFFF"/>
        </a:solidFill>
        <a:effectLst/>
      </p:bgPr>
    </p:bg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3"/>
          <p:cNvSpPr txBox="1">
            <a:spLocks noGrp="1"/>
          </p:cNvSpPr>
          <p:nvPr>
            <p:ph type="title" hasCustomPrompt="1"/>
          </p:nvPr>
        </p:nvSpPr>
        <p:spPr>
          <a:xfrm>
            <a:off x="4698275" y="189950"/>
            <a:ext cx="5311200" cy="875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None/>
              <a:defRPr sz="4000">
                <a:solidFill>
                  <a:srgbClr val="FFFFFF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None/>
              <a:defRPr sz="4000">
                <a:solidFill>
                  <a:srgbClr val="FFFFFF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None/>
              <a:defRPr sz="4000">
                <a:solidFill>
                  <a:srgbClr val="FFFFFF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None/>
              <a:defRPr sz="4000">
                <a:solidFill>
                  <a:srgbClr val="FFFFFF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None/>
              <a:defRPr sz="4000">
                <a:solidFill>
                  <a:srgbClr val="FFFFFF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None/>
              <a:defRPr sz="4000">
                <a:solidFill>
                  <a:srgbClr val="FFFFFF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None/>
              <a:defRPr sz="4000">
                <a:solidFill>
                  <a:srgbClr val="FFFFFF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None/>
              <a:defRPr sz="4000">
                <a:solidFill>
                  <a:srgbClr val="FFFFFF"/>
                </a:solidFill>
              </a:defRPr>
            </a:lvl9pPr>
          </a:lstStyle>
          <a:p>
            <a:r>
              <a:rPr lang="en-CA"/>
              <a:t>Learning Outcomes</a:t>
            </a:r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5486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 sz="1200">
                <a:solidFill>
                  <a:schemeClr val="tx1"/>
                </a:solidFill>
                <a:latin typeface="Arvo"/>
                <a:ea typeface="Arvo"/>
                <a:cs typeface="Arvo"/>
                <a:sym typeface="Arvo"/>
              </a:defRPr>
            </a:lvl1pPr>
            <a:lvl2pPr lvl="1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2pPr>
            <a:lvl3pPr lvl="2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3pPr>
            <a:lvl4pPr lvl="3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4pPr>
            <a:lvl5pPr lvl="4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5pPr>
            <a:lvl6pPr lvl="5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6pPr>
            <a:lvl7pPr lvl="6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7pPr>
            <a:lvl8pPr lvl="7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8pPr>
            <a:lvl9pPr lvl="8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9pPr>
          </a:lstStyle>
          <a:p>
            <a:fld id="{00000000-1234-1234-1234-123412341234}" type="slidenum">
              <a:rPr lang="es" smtClean="0"/>
              <a:pPr/>
              <a:t>‹#›</a:t>
            </a:fld>
            <a:endParaRPr lang="es"/>
          </a:p>
        </p:txBody>
      </p:sp>
      <p:sp>
        <p:nvSpPr>
          <p:cNvPr id="16" name="Google Shape;16;p3"/>
          <p:cNvSpPr/>
          <p:nvPr/>
        </p:nvSpPr>
        <p:spPr>
          <a:xfrm>
            <a:off x="4572000" y="429350"/>
            <a:ext cx="2772000" cy="635700"/>
          </a:xfrm>
          <a:prstGeom prst="rect">
            <a:avLst/>
          </a:prstGeom>
          <a:noFill/>
          <a:ln w="38100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434343"/>
              </a:solidFill>
            </a:endParaRPr>
          </a:p>
        </p:txBody>
      </p:sp>
      <p:sp>
        <p:nvSpPr>
          <p:cNvPr id="17" name="Google Shape;17;p3"/>
          <p:cNvSpPr txBox="1">
            <a:spLocks noGrp="1"/>
          </p:cNvSpPr>
          <p:nvPr>
            <p:ph type="title" idx="2" hasCustomPrompt="1"/>
          </p:nvPr>
        </p:nvSpPr>
        <p:spPr>
          <a:xfrm>
            <a:off x="4698275" y="1251126"/>
            <a:ext cx="3925723" cy="63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 b="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9pPr>
          </a:lstStyle>
          <a:p>
            <a:r>
              <a:rPr lang="en-CA" b="0"/>
              <a:t>Apply basic principles of learner-centred design using RCE tools </a:t>
            </a:r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title" idx="4" hasCustomPrompt="1"/>
          </p:nvPr>
        </p:nvSpPr>
        <p:spPr>
          <a:xfrm>
            <a:off x="4671523" y="2164678"/>
            <a:ext cx="3952475" cy="682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 b="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9pPr>
          </a:lstStyle>
          <a:p>
            <a:r>
              <a:rPr lang="en-CA" b="0"/>
              <a:t>Explore simple HTML and CSS code to optimize learner attention</a:t>
            </a:r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title" idx="6" hasCustomPrompt="1"/>
          </p:nvPr>
        </p:nvSpPr>
        <p:spPr>
          <a:xfrm>
            <a:off x="4671523" y="3080955"/>
            <a:ext cx="3952475" cy="682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 b="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9pPr>
          </a:lstStyle>
          <a:p>
            <a:r>
              <a:rPr lang="en-CA" b="0"/>
              <a:t>Adapt strategies and examples to support faculty with effective content design</a:t>
            </a:r>
            <a:endParaRPr/>
          </a:p>
        </p:txBody>
      </p:sp>
      <p:sp>
        <p:nvSpPr>
          <p:cNvPr id="22" name="Google Shape;22;p3"/>
          <p:cNvSpPr/>
          <p:nvPr/>
        </p:nvSpPr>
        <p:spPr>
          <a:xfrm>
            <a:off x="0" y="0"/>
            <a:ext cx="2855700" cy="5143500"/>
          </a:xfrm>
          <a:prstGeom prst="rect">
            <a:avLst/>
          </a:prstGeom>
          <a:solidFill>
            <a:srgbClr val="19295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" name="Google Shape;23;p3"/>
          <p:cNvSpPr/>
          <p:nvPr/>
        </p:nvSpPr>
        <p:spPr>
          <a:xfrm>
            <a:off x="3557523" y="1065050"/>
            <a:ext cx="838800" cy="819900"/>
          </a:xfrm>
          <a:prstGeom prst="rect">
            <a:avLst/>
          </a:prstGeom>
          <a:solidFill>
            <a:srgbClr val="19295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" name="Google Shape;24;p3"/>
          <p:cNvSpPr/>
          <p:nvPr/>
        </p:nvSpPr>
        <p:spPr>
          <a:xfrm>
            <a:off x="3557523" y="1978602"/>
            <a:ext cx="838800" cy="819900"/>
          </a:xfrm>
          <a:prstGeom prst="rect">
            <a:avLst/>
          </a:prstGeom>
          <a:solidFill>
            <a:srgbClr val="19295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" name="Google Shape;25;p3"/>
          <p:cNvSpPr/>
          <p:nvPr/>
        </p:nvSpPr>
        <p:spPr>
          <a:xfrm>
            <a:off x="3557523" y="2894879"/>
            <a:ext cx="838800" cy="819900"/>
          </a:xfrm>
          <a:prstGeom prst="rect">
            <a:avLst/>
          </a:prstGeom>
          <a:solidFill>
            <a:srgbClr val="19295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title" idx="7" hasCustomPrompt="1"/>
          </p:nvPr>
        </p:nvSpPr>
        <p:spPr>
          <a:xfrm>
            <a:off x="3347523" y="1157150"/>
            <a:ext cx="1258800" cy="635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 b="1">
                <a:solidFill>
                  <a:schemeClr val="bg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r>
              <a:rPr lang="en-CA"/>
              <a:t>1</a:t>
            </a:r>
            <a:endParaRPr/>
          </a:p>
        </p:txBody>
      </p:sp>
      <p:sp>
        <p:nvSpPr>
          <p:cNvPr id="27" name="Google Shape;27;p3"/>
          <p:cNvSpPr txBox="1">
            <a:spLocks noGrp="1"/>
          </p:cNvSpPr>
          <p:nvPr>
            <p:ph type="title" idx="8" hasCustomPrompt="1"/>
          </p:nvPr>
        </p:nvSpPr>
        <p:spPr>
          <a:xfrm>
            <a:off x="3347523" y="2070702"/>
            <a:ext cx="1258800" cy="635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 b="1">
                <a:solidFill>
                  <a:schemeClr val="bg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r>
              <a:rPr lang="en-CA"/>
              <a:t>2</a:t>
            </a:r>
            <a:endParaRPr/>
          </a:p>
        </p:txBody>
      </p:sp>
      <p:sp>
        <p:nvSpPr>
          <p:cNvPr id="28" name="Google Shape;28;p3"/>
          <p:cNvSpPr txBox="1">
            <a:spLocks noGrp="1"/>
          </p:cNvSpPr>
          <p:nvPr>
            <p:ph type="title" idx="9" hasCustomPrompt="1"/>
          </p:nvPr>
        </p:nvSpPr>
        <p:spPr>
          <a:xfrm>
            <a:off x="3347523" y="2986979"/>
            <a:ext cx="1258800" cy="635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 b="1">
                <a:solidFill>
                  <a:schemeClr val="bg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r>
              <a:rPr lang="en-CA"/>
              <a:t>3</a:t>
            </a:r>
            <a:endParaRPr/>
          </a:p>
        </p:txBody>
      </p:sp>
      <p:sp>
        <p:nvSpPr>
          <p:cNvPr id="20" name="Google Shape;23;p3">
            <a:extLst>
              <a:ext uri="{FF2B5EF4-FFF2-40B4-BE49-F238E27FC236}">
                <a16:creationId xmlns:a16="http://schemas.microsoft.com/office/drawing/2014/main" id="{32F2B982-C411-8B40-BFDC-EC7A173D09C5}"/>
              </a:ext>
            </a:extLst>
          </p:cNvPr>
          <p:cNvSpPr/>
          <p:nvPr userDrawn="1"/>
        </p:nvSpPr>
        <p:spPr>
          <a:xfrm>
            <a:off x="3557523" y="3823217"/>
            <a:ext cx="838800" cy="819900"/>
          </a:xfrm>
          <a:prstGeom prst="rect">
            <a:avLst/>
          </a:prstGeom>
          <a:solidFill>
            <a:srgbClr val="19295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" name="Google Shape;26;p3">
            <a:extLst>
              <a:ext uri="{FF2B5EF4-FFF2-40B4-BE49-F238E27FC236}">
                <a16:creationId xmlns:a16="http://schemas.microsoft.com/office/drawing/2014/main" id="{04408D99-970A-854C-88E6-6373950B1421}"/>
              </a:ext>
            </a:extLst>
          </p:cNvPr>
          <p:cNvSpPr txBox="1">
            <a:spLocks/>
          </p:cNvSpPr>
          <p:nvPr userDrawn="1"/>
        </p:nvSpPr>
        <p:spPr>
          <a:xfrm>
            <a:off x="3347523" y="3915317"/>
            <a:ext cx="1258800" cy="63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Ubuntu"/>
              <a:buNone/>
              <a:defRPr sz="2800" b="1" i="0" u="none" strike="noStrike" cap="none">
                <a:solidFill>
                  <a:schemeClr val="bg1"/>
                </a:solidFill>
                <a:latin typeface="Ubuntu"/>
                <a:ea typeface="Ubuntu"/>
                <a:cs typeface="Ubuntu"/>
                <a:sym typeface="Ubuntu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Arvo"/>
              <a:buNone/>
              <a:defRPr sz="2800" b="0" i="0" u="none" strike="noStrike" cap="none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Arvo"/>
              <a:buNone/>
              <a:defRPr sz="2800" b="0" i="0" u="none" strike="noStrike" cap="none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Arvo"/>
              <a:buNone/>
              <a:defRPr sz="2800" b="0" i="0" u="none" strike="noStrike" cap="none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Arvo"/>
              <a:buNone/>
              <a:defRPr sz="2800" b="0" i="0" u="none" strike="noStrike" cap="none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Arvo"/>
              <a:buNone/>
              <a:defRPr sz="2800" b="0" i="0" u="none" strike="noStrike" cap="none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Arvo"/>
              <a:buNone/>
              <a:defRPr sz="2800" b="0" i="0" u="none" strike="noStrike" cap="none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Arvo"/>
              <a:buNone/>
              <a:defRPr sz="2800" b="0" i="0" u="none" strike="noStrike" cap="none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Arvo"/>
              <a:buNone/>
              <a:defRPr sz="2800" b="0" i="0" u="none" strike="noStrike" cap="none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9pPr>
          </a:lstStyle>
          <a:p>
            <a:r>
              <a:rPr lang="en-CA"/>
              <a:t>4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Content 1 1">
  <p:cSld name="1_Main Content 1 1">
    <p:bg>
      <p:bgPr>
        <a:solidFill>
          <a:srgbClr val="FFFFFF"/>
        </a:solidFill>
        <a:effectLst/>
      </p:bgPr>
    </p:bg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5"/>
          <p:cNvSpPr txBox="1">
            <a:spLocks noGrp="1"/>
          </p:cNvSpPr>
          <p:nvPr>
            <p:ph type="title"/>
          </p:nvPr>
        </p:nvSpPr>
        <p:spPr>
          <a:xfrm>
            <a:off x="956273" y="3469550"/>
            <a:ext cx="3483000" cy="1114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None/>
              <a:defRPr sz="4000">
                <a:solidFill>
                  <a:srgbClr val="FFFFFF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None/>
              <a:defRPr sz="4000">
                <a:solidFill>
                  <a:srgbClr val="FFFFFF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None/>
              <a:defRPr sz="4000">
                <a:solidFill>
                  <a:srgbClr val="FFFFFF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None/>
              <a:defRPr sz="4000">
                <a:solidFill>
                  <a:srgbClr val="FFFFFF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None/>
              <a:defRPr sz="4000">
                <a:solidFill>
                  <a:srgbClr val="FFFFFF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None/>
              <a:defRPr sz="4000">
                <a:solidFill>
                  <a:srgbClr val="FFFFFF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None/>
              <a:defRPr sz="4000">
                <a:solidFill>
                  <a:srgbClr val="FFFFFF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None/>
              <a:defRPr sz="40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sldNum" idx="12"/>
          </p:nvPr>
        </p:nvSpPr>
        <p:spPr>
          <a:xfrm>
            <a:off x="85486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 sz="1200">
                <a:solidFill>
                  <a:schemeClr val="tx1"/>
                </a:solidFill>
                <a:latin typeface="Arvo"/>
                <a:ea typeface="Arvo"/>
                <a:cs typeface="Arvo"/>
                <a:sym typeface="Arvo"/>
              </a:defRPr>
            </a:lvl1pPr>
            <a:lvl2pPr lvl="1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2pPr>
            <a:lvl3pPr lvl="2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3pPr>
            <a:lvl4pPr lvl="3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4pPr>
            <a:lvl5pPr lvl="4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5pPr>
            <a:lvl6pPr lvl="5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6pPr>
            <a:lvl7pPr lvl="6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7pPr>
            <a:lvl8pPr lvl="7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8pPr>
            <a:lvl9pPr lvl="8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9pPr>
          </a:lstStyle>
          <a:p>
            <a:fld id="{00000000-1234-1234-1234-123412341234}" type="slidenum">
              <a:rPr lang="es" smtClean="0"/>
              <a:pPr/>
              <a:t>‹#›</a:t>
            </a:fld>
            <a:endParaRPr lang="es"/>
          </a:p>
        </p:txBody>
      </p:sp>
      <p:cxnSp>
        <p:nvCxnSpPr>
          <p:cNvPr id="39" name="Google Shape;39;p5"/>
          <p:cNvCxnSpPr/>
          <p:nvPr/>
        </p:nvCxnSpPr>
        <p:spPr>
          <a:xfrm>
            <a:off x="1068750" y="4619750"/>
            <a:ext cx="676200" cy="0"/>
          </a:xfrm>
          <a:prstGeom prst="straightConnector1">
            <a:avLst/>
          </a:prstGeom>
          <a:noFill/>
          <a:ln w="76200" cap="flat" cmpd="sng">
            <a:solidFill>
              <a:srgbClr val="192953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 &amp; some text slide 2">
  <p:cSld name="1_BIG number &amp; some text slide 2">
    <p:bg>
      <p:bgPr>
        <a:solidFill>
          <a:srgbClr val="FFFFFF"/>
        </a:solidFill>
        <a:effectLst/>
      </p:bgPr>
    </p:bg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6"/>
          <p:cNvSpPr/>
          <p:nvPr/>
        </p:nvSpPr>
        <p:spPr>
          <a:xfrm>
            <a:off x="406950" y="352200"/>
            <a:ext cx="8330100" cy="4311000"/>
          </a:xfrm>
          <a:prstGeom prst="rect">
            <a:avLst/>
          </a:prstGeom>
          <a:solidFill>
            <a:srgbClr val="19295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" name="Google Shape;124;p16"/>
          <p:cNvSpPr txBox="1">
            <a:spLocks noGrp="1"/>
          </p:cNvSpPr>
          <p:nvPr>
            <p:ph type="title" hasCustomPrompt="1"/>
          </p:nvPr>
        </p:nvSpPr>
        <p:spPr>
          <a:xfrm>
            <a:off x="742950" y="1238100"/>
            <a:ext cx="7729500" cy="1963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 b="1">
                <a:solidFill>
                  <a:schemeClr val="bg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125" name="Google Shape;125;p16"/>
          <p:cNvSpPr txBox="1">
            <a:spLocks noGrp="1"/>
          </p:cNvSpPr>
          <p:nvPr>
            <p:ph type="sldNum" idx="12"/>
          </p:nvPr>
        </p:nvSpPr>
        <p:spPr>
          <a:xfrm>
            <a:off x="85486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 sz="1200">
                <a:solidFill>
                  <a:schemeClr val="tx1"/>
                </a:solidFill>
                <a:latin typeface="Arvo"/>
                <a:ea typeface="Arvo"/>
                <a:cs typeface="Arvo"/>
                <a:sym typeface="Arvo"/>
              </a:defRPr>
            </a:lvl1pPr>
            <a:lvl2pPr lvl="1" rtl="0">
              <a:buNone/>
              <a:defRPr sz="1200">
                <a:solidFill>
                  <a:srgbClr val="D9D9D9"/>
                </a:solidFill>
                <a:latin typeface="Arvo"/>
                <a:ea typeface="Arvo"/>
                <a:cs typeface="Arvo"/>
                <a:sym typeface="Arvo"/>
              </a:defRPr>
            </a:lvl2pPr>
            <a:lvl3pPr lvl="2" rtl="0">
              <a:buNone/>
              <a:defRPr sz="1200">
                <a:solidFill>
                  <a:srgbClr val="D9D9D9"/>
                </a:solidFill>
                <a:latin typeface="Arvo"/>
                <a:ea typeface="Arvo"/>
                <a:cs typeface="Arvo"/>
                <a:sym typeface="Arvo"/>
              </a:defRPr>
            </a:lvl3pPr>
            <a:lvl4pPr lvl="3" rtl="0">
              <a:buNone/>
              <a:defRPr sz="1200">
                <a:solidFill>
                  <a:srgbClr val="D9D9D9"/>
                </a:solidFill>
                <a:latin typeface="Arvo"/>
                <a:ea typeface="Arvo"/>
                <a:cs typeface="Arvo"/>
                <a:sym typeface="Arvo"/>
              </a:defRPr>
            </a:lvl4pPr>
            <a:lvl5pPr lvl="4" rtl="0">
              <a:buNone/>
              <a:defRPr sz="1200">
                <a:solidFill>
                  <a:srgbClr val="D9D9D9"/>
                </a:solidFill>
                <a:latin typeface="Arvo"/>
                <a:ea typeface="Arvo"/>
                <a:cs typeface="Arvo"/>
                <a:sym typeface="Arvo"/>
              </a:defRPr>
            </a:lvl5pPr>
            <a:lvl6pPr lvl="5" rtl="0">
              <a:buNone/>
              <a:defRPr sz="1200">
                <a:solidFill>
                  <a:srgbClr val="D9D9D9"/>
                </a:solidFill>
                <a:latin typeface="Arvo"/>
                <a:ea typeface="Arvo"/>
                <a:cs typeface="Arvo"/>
                <a:sym typeface="Arvo"/>
              </a:defRPr>
            </a:lvl6pPr>
            <a:lvl7pPr lvl="6" rtl="0">
              <a:buNone/>
              <a:defRPr sz="1200">
                <a:solidFill>
                  <a:srgbClr val="D9D9D9"/>
                </a:solidFill>
                <a:latin typeface="Arvo"/>
                <a:ea typeface="Arvo"/>
                <a:cs typeface="Arvo"/>
                <a:sym typeface="Arvo"/>
              </a:defRPr>
            </a:lvl7pPr>
            <a:lvl8pPr lvl="7" rtl="0">
              <a:buNone/>
              <a:defRPr sz="1200">
                <a:solidFill>
                  <a:srgbClr val="D9D9D9"/>
                </a:solidFill>
                <a:latin typeface="Arvo"/>
                <a:ea typeface="Arvo"/>
                <a:cs typeface="Arvo"/>
                <a:sym typeface="Arvo"/>
              </a:defRPr>
            </a:lvl8pPr>
            <a:lvl9pPr lvl="8" rtl="0">
              <a:buNone/>
              <a:defRPr sz="1200">
                <a:solidFill>
                  <a:srgbClr val="D9D9D9"/>
                </a:solidFill>
                <a:latin typeface="Arvo"/>
                <a:ea typeface="Arvo"/>
                <a:cs typeface="Arvo"/>
                <a:sym typeface="Arvo"/>
              </a:defRPr>
            </a:lvl9pPr>
          </a:lstStyle>
          <a:p>
            <a:fld id="{00000000-1234-1234-1234-123412341234}" type="slidenum">
              <a:rPr lang="es" smtClean="0"/>
              <a:pPr/>
              <a:t>‹#›</a:t>
            </a:fld>
            <a:endParaRPr lang="es"/>
          </a:p>
        </p:txBody>
      </p:sp>
      <p:sp>
        <p:nvSpPr>
          <p:cNvPr id="126" name="Google Shape;126;p16"/>
          <p:cNvSpPr txBox="1">
            <a:spLocks noGrp="1"/>
          </p:cNvSpPr>
          <p:nvPr>
            <p:ph type="subTitle" idx="1"/>
          </p:nvPr>
        </p:nvSpPr>
        <p:spPr>
          <a:xfrm>
            <a:off x="2433300" y="3015325"/>
            <a:ext cx="4277400" cy="64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 sz="1200">
                <a:solidFill>
                  <a:srgbClr val="FFFFFF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>
                <a:solidFill>
                  <a:srgbClr val="FFFFFF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 sz="1400">
                <a:solidFill>
                  <a:srgbClr val="FFFFFF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 sz="1400">
                <a:solidFill>
                  <a:srgbClr val="FFFFFF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 sz="1400">
                <a:solidFill>
                  <a:srgbClr val="FFFFFF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 sz="1400">
                <a:solidFill>
                  <a:srgbClr val="FFFFFF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 sz="1400">
                <a:solidFill>
                  <a:srgbClr val="FFFFFF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 sz="1400">
                <a:solidFill>
                  <a:srgbClr val="FFFFFF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 sz="14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13" Type="http://schemas.openxmlformats.org/officeDocument/2006/relationships/slideLayout" Target="../slideLayouts/slideLayout18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7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noFill/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068100" y="933450"/>
            <a:ext cx="7047300" cy="48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Font typeface="Ubuntu"/>
              <a:buNone/>
              <a:defRPr sz="2400" b="1">
                <a:solidFill>
                  <a:srgbClr val="434343"/>
                </a:solidFill>
                <a:latin typeface="Ubuntu"/>
                <a:ea typeface="Ubuntu"/>
                <a:cs typeface="Ubuntu"/>
                <a:sym typeface="Ubuntu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Font typeface="Arvo"/>
              <a:buNone/>
              <a:defRPr sz="2400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Font typeface="Arvo"/>
              <a:buNone/>
              <a:defRPr sz="2400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Font typeface="Arvo"/>
              <a:buNone/>
              <a:defRPr sz="2400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Font typeface="Arvo"/>
              <a:buNone/>
              <a:defRPr sz="2400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Font typeface="Arvo"/>
              <a:buNone/>
              <a:defRPr sz="2400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Font typeface="Arvo"/>
              <a:buNone/>
              <a:defRPr sz="2400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Font typeface="Arvo"/>
              <a:buNone/>
              <a:defRPr sz="2400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Font typeface="Arvo"/>
              <a:buNone/>
              <a:defRPr sz="2400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068100" y="1695450"/>
            <a:ext cx="7047300" cy="250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400"/>
              <a:buFont typeface="Ubuntu Light"/>
              <a:buChar char="●"/>
              <a:defRPr>
                <a:solidFill>
                  <a:srgbClr val="999999"/>
                </a:solidFill>
                <a:latin typeface="Ubuntu Light"/>
                <a:ea typeface="Ubuntu Light"/>
                <a:cs typeface="Ubuntu Light"/>
                <a:sym typeface="Ubuntu Light"/>
              </a:defRPr>
            </a:lvl1pPr>
            <a:lvl2pPr marL="914400" lvl="1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400"/>
              <a:buFont typeface="Ubuntu Light"/>
              <a:buChar char="○"/>
              <a:defRPr>
                <a:solidFill>
                  <a:srgbClr val="999999"/>
                </a:solidFill>
                <a:latin typeface="Ubuntu Light"/>
                <a:ea typeface="Ubuntu Light"/>
                <a:cs typeface="Ubuntu Light"/>
                <a:sym typeface="Ubuntu Light"/>
              </a:defRPr>
            </a:lvl2pPr>
            <a:lvl3pPr marL="1371600" lvl="2" indent="-3111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300"/>
              <a:buFont typeface="Ubuntu Light"/>
              <a:buChar char="■"/>
              <a:defRPr sz="1300">
                <a:solidFill>
                  <a:srgbClr val="999999"/>
                </a:solidFill>
                <a:latin typeface="Ubuntu Light"/>
                <a:ea typeface="Ubuntu Light"/>
                <a:cs typeface="Ubuntu Light"/>
                <a:sym typeface="Ubuntu Light"/>
              </a:defRPr>
            </a:lvl3pPr>
            <a:lvl4pPr marL="1828800" lvl="3" indent="-3111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300"/>
              <a:buFont typeface="Ubuntu Light"/>
              <a:buChar char="●"/>
              <a:defRPr sz="1300">
                <a:solidFill>
                  <a:srgbClr val="999999"/>
                </a:solidFill>
                <a:latin typeface="Ubuntu Light"/>
                <a:ea typeface="Ubuntu Light"/>
                <a:cs typeface="Ubuntu Light"/>
                <a:sym typeface="Ubuntu Light"/>
              </a:defRPr>
            </a:lvl4pPr>
            <a:lvl5pPr marL="2286000" lvl="4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Ubuntu Light"/>
              <a:buChar char="○"/>
              <a:defRPr sz="1200">
                <a:solidFill>
                  <a:srgbClr val="999999"/>
                </a:solidFill>
                <a:latin typeface="Ubuntu Light"/>
                <a:ea typeface="Ubuntu Light"/>
                <a:cs typeface="Ubuntu Light"/>
                <a:sym typeface="Ubuntu Light"/>
              </a:defRPr>
            </a:lvl5pPr>
            <a:lvl6pPr marL="2743200" lvl="5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Ubuntu Light"/>
              <a:buChar char="■"/>
              <a:defRPr sz="1200">
                <a:solidFill>
                  <a:srgbClr val="999999"/>
                </a:solidFill>
                <a:latin typeface="Ubuntu Light"/>
                <a:ea typeface="Ubuntu Light"/>
                <a:cs typeface="Ubuntu Light"/>
                <a:sym typeface="Ubuntu Light"/>
              </a:defRPr>
            </a:lvl6pPr>
            <a:lvl7pPr marL="3200400" lvl="6" indent="-2984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100"/>
              <a:buFont typeface="Ubuntu Light"/>
              <a:buChar char="●"/>
              <a:defRPr sz="1100">
                <a:solidFill>
                  <a:srgbClr val="999999"/>
                </a:solidFill>
                <a:latin typeface="Ubuntu Light"/>
                <a:ea typeface="Ubuntu Light"/>
                <a:cs typeface="Ubuntu Light"/>
                <a:sym typeface="Ubuntu Light"/>
              </a:defRPr>
            </a:lvl7pPr>
            <a:lvl8pPr marL="3657600" lvl="7" indent="-2984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100"/>
              <a:buFont typeface="Ubuntu Light"/>
              <a:buChar char="○"/>
              <a:defRPr sz="1100">
                <a:solidFill>
                  <a:srgbClr val="999999"/>
                </a:solidFill>
                <a:latin typeface="Ubuntu Light"/>
                <a:ea typeface="Ubuntu Light"/>
                <a:cs typeface="Ubuntu Light"/>
                <a:sym typeface="Ubuntu Light"/>
              </a:defRPr>
            </a:lvl8pPr>
            <a:lvl9pPr marL="4114800" lvl="8" indent="-2921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000"/>
              <a:buFont typeface="Ubuntu Light"/>
              <a:buChar char="■"/>
              <a:defRPr sz="1000">
                <a:solidFill>
                  <a:srgbClr val="999999"/>
                </a:solidFill>
                <a:latin typeface="Ubuntu Light"/>
                <a:ea typeface="Ubuntu Light"/>
                <a:cs typeface="Ubuntu Light"/>
                <a:sym typeface="Ubuntu Light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486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 sz="1200">
                <a:latin typeface="Arvo"/>
                <a:ea typeface="Arvo"/>
                <a:cs typeface="Arvo"/>
                <a:sym typeface="Arvo"/>
              </a:defRPr>
            </a:lvl1pPr>
            <a:lvl2pPr lvl="1" rtl="0">
              <a:buNone/>
              <a:defRPr sz="1200">
                <a:latin typeface="Arvo"/>
                <a:ea typeface="Arvo"/>
                <a:cs typeface="Arvo"/>
                <a:sym typeface="Arvo"/>
              </a:defRPr>
            </a:lvl2pPr>
            <a:lvl3pPr lvl="2" rtl="0">
              <a:buNone/>
              <a:defRPr sz="1200">
                <a:latin typeface="Arvo"/>
                <a:ea typeface="Arvo"/>
                <a:cs typeface="Arvo"/>
                <a:sym typeface="Arvo"/>
              </a:defRPr>
            </a:lvl3pPr>
            <a:lvl4pPr lvl="3" rtl="0">
              <a:buNone/>
              <a:defRPr sz="1200">
                <a:latin typeface="Arvo"/>
                <a:ea typeface="Arvo"/>
                <a:cs typeface="Arvo"/>
                <a:sym typeface="Arvo"/>
              </a:defRPr>
            </a:lvl4pPr>
            <a:lvl5pPr lvl="4" rtl="0">
              <a:buNone/>
              <a:defRPr sz="1200">
                <a:latin typeface="Arvo"/>
                <a:ea typeface="Arvo"/>
                <a:cs typeface="Arvo"/>
                <a:sym typeface="Arvo"/>
              </a:defRPr>
            </a:lvl5pPr>
            <a:lvl6pPr lvl="5" rtl="0">
              <a:buNone/>
              <a:defRPr sz="1200">
                <a:latin typeface="Arvo"/>
                <a:ea typeface="Arvo"/>
                <a:cs typeface="Arvo"/>
                <a:sym typeface="Arvo"/>
              </a:defRPr>
            </a:lvl6pPr>
            <a:lvl7pPr lvl="6" rtl="0">
              <a:buNone/>
              <a:defRPr sz="1200">
                <a:latin typeface="Arvo"/>
                <a:ea typeface="Arvo"/>
                <a:cs typeface="Arvo"/>
                <a:sym typeface="Arvo"/>
              </a:defRPr>
            </a:lvl7pPr>
            <a:lvl8pPr lvl="7" rtl="0">
              <a:buNone/>
              <a:defRPr sz="1200">
                <a:latin typeface="Arvo"/>
                <a:ea typeface="Arvo"/>
                <a:cs typeface="Arvo"/>
                <a:sym typeface="Arvo"/>
              </a:defRPr>
            </a:lvl8pPr>
            <a:lvl9pPr lvl="8" rtl="0">
              <a:buNone/>
              <a:defRPr sz="1200">
                <a:latin typeface="Arvo"/>
                <a:ea typeface="Arvo"/>
                <a:cs typeface="Arvo"/>
                <a:sym typeface="Arvo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1" r:id="rId2"/>
    <p:sldLayoutId id="2147483665" r:id="rId3"/>
    <p:sldLayoutId id="2147483676" r:id="rId4"/>
    <p:sldLayoutId id="2147483677" r:id="rId5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noFill/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068100" y="933450"/>
            <a:ext cx="7047300" cy="48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Font typeface="Ubuntu"/>
              <a:buNone/>
              <a:defRPr sz="2400" b="1">
                <a:solidFill>
                  <a:srgbClr val="434343"/>
                </a:solidFill>
                <a:latin typeface="Ubuntu"/>
                <a:ea typeface="Ubuntu"/>
                <a:cs typeface="Ubuntu"/>
                <a:sym typeface="Ubuntu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Font typeface="Arvo"/>
              <a:buNone/>
              <a:defRPr sz="2400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Font typeface="Arvo"/>
              <a:buNone/>
              <a:defRPr sz="2400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Font typeface="Arvo"/>
              <a:buNone/>
              <a:defRPr sz="2400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Font typeface="Arvo"/>
              <a:buNone/>
              <a:defRPr sz="2400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Font typeface="Arvo"/>
              <a:buNone/>
              <a:defRPr sz="2400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Font typeface="Arvo"/>
              <a:buNone/>
              <a:defRPr sz="2400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Font typeface="Arvo"/>
              <a:buNone/>
              <a:defRPr sz="2400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Font typeface="Arvo"/>
              <a:buNone/>
              <a:defRPr sz="2400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068100" y="1695450"/>
            <a:ext cx="7047300" cy="250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400"/>
              <a:buFont typeface="Ubuntu Light"/>
              <a:buChar char="●"/>
              <a:defRPr>
                <a:solidFill>
                  <a:srgbClr val="999999"/>
                </a:solidFill>
                <a:latin typeface="Ubuntu Light"/>
                <a:ea typeface="Ubuntu Light"/>
                <a:cs typeface="Ubuntu Light"/>
                <a:sym typeface="Ubuntu Light"/>
              </a:defRPr>
            </a:lvl1pPr>
            <a:lvl2pPr marL="914400" lvl="1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400"/>
              <a:buFont typeface="Ubuntu Light"/>
              <a:buChar char="○"/>
              <a:defRPr>
                <a:solidFill>
                  <a:srgbClr val="999999"/>
                </a:solidFill>
                <a:latin typeface="Ubuntu Light"/>
                <a:ea typeface="Ubuntu Light"/>
                <a:cs typeface="Ubuntu Light"/>
                <a:sym typeface="Ubuntu Light"/>
              </a:defRPr>
            </a:lvl2pPr>
            <a:lvl3pPr marL="1371600" lvl="2" indent="-3111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300"/>
              <a:buFont typeface="Ubuntu Light"/>
              <a:buChar char="■"/>
              <a:defRPr sz="1300">
                <a:solidFill>
                  <a:srgbClr val="999999"/>
                </a:solidFill>
                <a:latin typeface="Ubuntu Light"/>
                <a:ea typeface="Ubuntu Light"/>
                <a:cs typeface="Ubuntu Light"/>
                <a:sym typeface="Ubuntu Light"/>
              </a:defRPr>
            </a:lvl3pPr>
            <a:lvl4pPr marL="1828800" lvl="3" indent="-3111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300"/>
              <a:buFont typeface="Ubuntu Light"/>
              <a:buChar char="●"/>
              <a:defRPr sz="1300">
                <a:solidFill>
                  <a:srgbClr val="999999"/>
                </a:solidFill>
                <a:latin typeface="Ubuntu Light"/>
                <a:ea typeface="Ubuntu Light"/>
                <a:cs typeface="Ubuntu Light"/>
                <a:sym typeface="Ubuntu Light"/>
              </a:defRPr>
            </a:lvl4pPr>
            <a:lvl5pPr marL="2286000" lvl="4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Ubuntu Light"/>
              <a:buChar char="○"/>
              <a:defRPr sz="1200">
                <a:solidFill>
                  <a:srgbClr val="999999"/>
                </a:solidFill>
                <a:latin typeface="Ubuntu Light"/>
                <a:ea typeface="Ubuntu Light"/>
                <a:cs typeface="Ubuntu Light"/>
                <a:sym typeface="Ubuntu Light"/>
              </a:defRPr>
            </a:lvl5pPr>
            <a:lvl6pPr marL="2743200" lvl="5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Ubuntu Light"/>
              <a:buChar char="■"/>
              <a:defRPr sz="1200">
                <a:solidFill>
                  <a:srgbClr val="999999"/>
                </a:solidFill>
                <a:latin typeface="Ubuntu Light"/>
                <a:ea typeface="Ubuntu Light"/>
                <a:cs typeface="Ubuntu Light"/>
                <a:sym typeface="Ubuntu Light"/>
              </a:defRPr>
            </a:lvl6pPr>
            <a:lvl7pPr marL="3200400" lvl="6" indent="-2984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100"/>
              <a:buFont typeface="Ubuntu Light"/>
              <a:buChar char="●"/>
              <a:defRPr sz="1100">
                <a:solidFill>
                  <a:srgbClr val="999999"/>
                </a:solidFill>
                <a:latin typeface="Ubuntu Light"/>
                <a:ea typeface="Ubuntu Light"/>
                <a:cs typeface="Ubuntu Light"/>
                <a:sym typeface="Ubuntu Light"/>
              </a:defRPr>
            </a:lvl7pPr>
            <a:lvl8pPr marL="3657600" lvl="7" indent="-2984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100"/>
              <a:buFont typeface="Ubuntu Light"/>
              <a:buChar char="○"/>
              <a:defRPr sz="1100">
                <a:solidFill>
                  <a:srgbClr val="999999"/>
                </a:solidFill>
                <a:latin typeface="Ubuntu Light"/>
                <a:ea typeface="Ubuntu Light"/>
                <a:cs typeface="Ubuntu Light"/>
                <a:sym typeface="Ubuntu Light"/>
              </a:defRPr>
            </a:lvl8pPr>
            <a:lvl9pPr marL="4114800" lvl="8" indent="-2921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000"/>
              <a:buFont typeface="Ubuntu Light"/>
              <a:buChar char="■"/>
              <a:defRPr sz="1000">
                <a:solidFill>
                  <a:srgbClr val="999999"/>
                </a:solidFill>
                <a:latin typeface="Ubuntu Light"/>
                <a:ea typeface="Ubuntu Light"/>
                <a:cs typeface="Ubuntu Light"/>
                <a:sym typeface="Ubuntu Light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486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 sz="1200">
                <a:latin typeface="Arvo"/>
                <a:ea typeface="Arvo"/>
                <a:cs typeface="Arvo"/>
                <a:sym typeface="Arvo"/>
              </a:defRPr>
            </a:lvl1pPr>
            <a:lvl2pPr lvl="1" rtl="0">
              <a:buNone/>
              <a:defRPr sz="1200">
                <a:latin typeface="Arvo"/>
                <a:ea typeface="Arvo"/>
                <a:cs typeface="Arvo"/>
                <a:sym typeface="Arvo"/>
              </a:defRPr>
            </a:lvl2pPr>
            <a:lvl3pPr lvl="2" rtl="0">
              <a:buNone/>
              <a:defRPr sz="1200">
                <a:latin typeface="Arvo"/>
                <a:ea typeface="Arvo"/>
                <a:cs typeface="Arvo"/>
                <a:sym typeface="Arvo"/>
              </a:defRPr>
            </a:lvl3pPr>
            <a:lvl4pPr lvl="3" rtl="0">
              <a:buNone/>
              <a:defRPr sz="1200">
                <a:latin typeface="Arvo"/>
                <a:ea typeface="Arvo"/>
                <a:cs typeface="Arvo"/>
                <a:sym typeface="Arvo"/>
              </a:defRPr>
            </a:lvl4pPr>
            <a:lvl5pPr lvl="4" rtl="0">
              <a:buNone/>
              <a:defRPr sz="1200">
                <a:latin typeface="Arvo"/>
                <a:ea typeface="Arvo"/>
                <a:cs typeface="Arvo"/>
                <a:sym typeface="Arvo"/>
              </a:defRPr>
            </a:lvl5pPr>
            <a:lvl6pPr lvl="5" rtl="0">
              <a:buNone/>
              <a:defRPr sz="1200">
                <a:latin typeface="Arvo"/>
                <a:ea typeface="Arvo"/>
                <a:cs typeface="Arvo"/>
                <a:sym typeface="Arvo"/>
              </a:defRPr>
            </a:lvl6pPr>
            <a:lvl7pPr lvl="6" rtl="0">
              <a:buNone/>
              <a:defRPr sz="1200">
                <a:latin typeface="Arvo"/>
                <a:ea typeface="Arvo"/>
                <a:cs typeface="Arvo"/>
                <a:sym typeface="Arvo"/>
              </a:defRPr>
            </a:lvl7pPr>
            <a:lvl8pPr lvl="7" rtl="0">
              <a:buNone/>
              <a:defRPr sz="1200">
                <a:latin typeface="Arvo"/>
                <a:ea typeface="Arvo"/>
                <a:cs typeface="Arvo"/>
                <a:sym typeface="Arvo"/>
              </a:defRPr>
            </a:lvl8pPr>
            <a:lvl9pPr lvl="8" rtl="0">
              <a:buNone/>
              <a:defRPr sz="1200">
                <a:latin typeface="Arvo"/>
                <a:ea typeface="Arvo"/>
                <a:cs typeface="Arvo"/>
                <a:sym typeface="Arvo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19777785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2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svg"/><Relationship Id="rId13" Type="http://schemas.openxmlformats.org/officeDocument/2006/relationships/image" Target="../media/image9.pn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3.png"/><Relationship Id="rId12" Type="http://schemas.openxmlformats.org/officeDocument/2006/relationships/image" Target="../media/image8.gif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Relationship Id="rId6" Type="http://schemas.openxmlformats.org/officeDocument/2006/relationships/image" Target="../media/image2.svg"/><Relationship Id="rId11" Type="http://schemas.openxmlformats.org/officeDocument/2006/relationships/image" Target="../media/image7.png"/><Relationship Id="rId5" Type="http://schemas.openxmlformats.org/officeDocument/2006/relationships/image" Target="../media/image1.png"/><Relationship Id="rId10" Type="http://schemas.openxmlformats.org/officeDocument/2006/relationships/image" Target="../media/image6.png"/><Relationship Id="rId4" Type="http://schemas.openxmlformats.org/officeDocument/2006/relationships/hyperlink" Target="uoft.me/ctsi-videos" TargetMode="External"/><Relationship Id="rId9" Type="http://schemas.openxmlformats.org/officeDocument/2006/relationships/image" Target="../media/image5.png"/><Relationship Id="rId14" Type="http://schemas.openxmlformats.org/officeDocument/2006/relationships/image" Target="../media/image10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5" Type="http://schemas.openxmlformats.org/officeDocument/2006/relationships/hyperlink" Target="https://uoft.me/qresources" TargetMode="External"/><Relationship Id="rId4" Type="http://schemas.openxmlformats.org/officeDocument/2006/relationships/image" Target="../media/image19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8.gif"/><Relationship Id="rId4" Type="http://schemas.openxmlformats.org/officeDocument/2006/relationships/hyperlink" Target="https://uoft.me/qsupportcontacts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6.xml"/><Relationship Id="rId5" Type="http://schemas.openxmlformats.org/officeDocument/2006/relationships/hyperlink" Target="https://teaching.utoronto.ca/events" TargetMode="External"/><Relationship Id="rId4" Type="http://schemas.openxmlformats.org/officeDocument/2006/relationships/hyperlink" Target="https://uoft.me/ctsi-videos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uoft.me/q-student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1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7.xml"/><Relationship Id="rId5" Type="http://schemas.openxmlformats.org/officeDocument/2006/relationships/image" Target="../media/image22.png"/><Relationship Id="rId4" Type="http://schemas.openxmlformats.org/officeDocument/2006/relationships/hyperlink" Target="https://teaching.utoronto.ca/resources/planning-online-learning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8.xml"/><Relationship Id="rId6" Type="http://schemas.openxmlformats.org/officeDocument/2006/relationships/image" Target="../media/image23.gif"/><Relationship Id="rId5" Type="http://schemas.openxmlformats.org/officeDocument/2006/relationships/hyperlink" Target="https://teaching.utoronto.ca/resources/planning-online-learning/" TargetMode="External"/><Relationship Id="rId4" Type="http://schemas.openxmlformats.org/officeDocument/2006/relationships/hyperlink" Target="teaching.utoronto.ca/teaching-feedback-services/quercus-course-reviews" TargetMode="Externa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mailto:q.help@utoronto.ca" TargetMode="External"/><Relationship Id="rId3" Type="http://schemas.openxmlformats.org/officeDocument/2006/relationships/hyperlink" Target="https://teaching.utoronto.ca/" TargetMode="External"/><Relationship Id="rId7" Type="http://schemas.openxmlformats.org/officeDocument/2006/relationships/hyperlink" Target="https://uoft.me/ctsi-videos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uoft.me/qsupportcontacts" TargetMode="External"/><Relationship Id="rId5" Type="http://schemas.openxmlformats.org/officeDocument/2006/relationships/hyperlink" Target="https://uoft.me/qresources" TargetMode="External"/><Relationship Id="rId4" Type="http://schemas.openxmlformats.org/officeDocument/2006/relationships/hyperlink" Target="https://teaching.utoronto.ca/events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tif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hyperlink" Target="https://teaching.utoronto.ca/educational-technology/" TargetMode="Externa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3.xml"/><Relationship Id="rId6" Type="http://schemas.openxmlformats.org/officeDocument/2006/relationships/image" Target="../media/image14.gif"/><Relationship Id="rId5" Type="http://schemas.openxmlformats.org/officeDocument/2006/relationships/image" Target="../media/image13.gif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4.xml"/><Relationship Id="rId4" Type="http://schemas.openxmlformats.org/officeDocument/2006/relationships/image" Target="../media/image15.gi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5.xml"/><Relationship Id="rId5" Type="http://schemas.openxmlformats.org/officeDocument/2006/relationships/hyperlink" Target="https://teaching.utoronto.ca/resources/quercus-course-templates-and-example-courses/" TargetMode="External"/><Relationship Id="rId4" Type="http://schemas.openxmlformats.org/officeDocument/2006/relationships/image" Target="../media/image16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uoft.me/q-homepag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F6E7205B-DC1D-4649-8E2D-5820851E0AC1}"/>
              </a:ext>
            </a:extLst>
          </p:cNvPr>
          <p:cNvSpPr/>
          <p:nvPr/>
        </p:nvSpPr>
        <p:spPr>
          <a:xfrm>
            <a:off x="542842" y="472623"/>
            <a:ext cx="2430000" cy="301817"/>
          </a:xfrm>
          <a:custGeom>
            <a:avLst/>
            <a:gdLst>
              <a:gd name="connsiteX0" fmla="*/ 0 w 2427791"/>
              <a:gd name="connsiteY0" fmla="*/ 0 h 460800"/>
              <a:gd name="connsiteX1" fmla="*/ 2427791 w 2427791"/>
              <a:gd name="connsiteY1" fmla="*/ 0 h 460800"/>
              <a:gd name="connsiteX2" fmla="*/ 2427791 w 2427791"/>
              <a:gd name="connsiteY2" fmla="*/ 460800 h 460800"/>
              <a:gd name="connsiteX3" fmla="*/ 0 w 2427791"/>
              <a:gd name="connsiteY3" fmla="*/ 460800 h 460800"/>
              <a:gd name="connsiteX4" fmla="*/ 0 w 2427791"/>
              <a:gd name="connsiteY4" fmla="*/ 0 h 460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7791" h="460800">
                <a:moveTo>
                  <a:pt x="0" y="0"/>
                </a:moveTo>
                <a:lnTo>
                  <a:pt x="2427791" y="0"/>
                </a:lnTo>
                <a:lnTo>
                  <a:pt x="2427791" y="460800"/>
                </a:lnTo>
                <a:lnTo>
                  <a:pt x="0" y="460800"/>
                </a:lnTo>
                <a:lnTo>
                  <a:pt x="0" y="0"/>
                </a:lnTo>
                <a:close/>
              </a:path>
            </a:pathLst>
          </a:custGeom>
          <a:solidFill>
            <a:srgbClr val="192953"/>
          </a:solidFill>
          <a:ln>
            <a:solidFill>
              <a:srgbClr val="192953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8016" tIns="73152" rIns="128016" bIns="73152" numCol="1" spcCol="1270" anchor="ctr" anchorCtr="0">
            <a:noAutofit/>
          </a:bodyPr>
          <a:lstStyle/>
          <a:p>
            <a:pPr algn="ctr" defTabSz="80006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CA" sz="1800" dirty="0">
                <a:solidFill>
                  <a:prstClr val="white"/>
                </a:solidFill>
                <a:latin typeface="Calibri"/>
              </a:rPr>
              <a:t>Before we get started</a:t>
            </a:r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5832E9BC-82CF-4929-B674-A0F2F041B7CF}"/>
              </a:ext>
            </a:extLst>
          </p:cNvPr>
          <p:cNvSpPr/>
          <p:nvPr/>
        </p:nvSpPr>
        <p:spPr>
          <a:xfrm>
            <a:off x="542842" y="837556"/>
            <a:ext cx="2430000" cy="621000"/>
          </a:xfrm>
          <a:custGeom>
            <a:avLst/>
            <a:gdLst>
              <a:gd name="connsiteX0" fmla="*/ 0 w 2427791"/>
              <a:gd name="connsiteY0" fmla="*/ 0 h 2547360"/>
              <a:gd name="connsiteX1" fmla="*/ 2427791 w 2427791"/>
              <a:gd name="connsiteY1" fmla="*/ 0 h 2547360"/>
              <a:gd name="connsiteX2" fmla="*/ 2427791 w 2427791"/>
              <a:gd name="connsiteY2" fmla="*/ 2547360 h 2547360"/>
              <a:gd name="connsiteX3" fmla="*/ 0 w 2427791"/>
              <a:gd name="connsiteY3" fmla="*/ 2547360 h 2547360"/>
              <a:gd name="connsiteX4" fmla="*/ 0 w 2427791"/>
              <a:gd name="connsiteY4" fmla="*/ 0 h 2547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7791" h="2547360">
                <a:moveTo>
                  <a:pt x="0" y="0"/>
                </a:moveTo>
                <a:lnTo>
                  <a:pt x="2427791" y="0"/>
                </a:lnTo>
                <a:lnTo>
                  <a:pt x="2427791" y="2547360"/>
                </a:lnTo>
                <a:lnTo>
                  <a:pt x="0" y="254736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85344" tIns="85344" rIns="113792" bIns="128016" numCol="1" spcCol="1270" anchor="ctr" anchorCtr="0">
            <a:noAutofit/>
          </a:bodyPr>
          <a:lstStyle/>
          <a:p>
            <a:pPr marL="539987" lvl="3" defTabSz="711164">
              <a:spcBef>
                <a:spcPct val="0"/>
              </a:spcBef>
            </a:pPr>
            <a:r>
              <a:rPr lang="en-CA" sz="105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alibri"/>
              </a:rPr>
              <a:t>Let us know if you can hear us when we do </a:t>
            </a:r>
            <a:r>
              <a:rPr lang="en-CA" sz="105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alibri"/>
              </a:rPr>
              <a:t>Audio checks</a:t>
            </a:r>
            <a:endParaRPr lang="en-CA" sz="105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</a:endParaRPr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732AB11D-3E08-4137-A84C-B615B05761B7}"/>
              </a:ext>
            </a:extLst>
          </p:cNvPr>
          <p:cNvSpPr/>
          <p:nvPr/>
        </p:nvSpPr>
        <p:spPr>
          <a:xfrm>
            <a:off x="6181849" y="2199299"/>
            <a:ext cx="2430000" cy="302400"/>
          </a:xfrm>
          <a:custGeom>
            <a:avLst/>
            <a:gdLst>
              <a:gd name="connsiteX0" fmla="*/ 0 w 2427791"/>
              <a:gd name="connsiteY0" fmla="*/ 0 h 460800"/>
              <a:gd name="connsiteX1" fmla="*/ 2427791 w 2427791"/>
              <a:gd name="connsiteY1" fmla="*/ 0 h 460800"/>
              <a:gd name="connsiteX2" fmla="*/ 2427791 w 2427791"/>
              <a:gd name="connsiteY2" fmla="*/ 460800 h 460800"/>
              <a:gd name="connsiteX3" fmla="*/ 0 w 2427791"/>
              <a:gd name="connsiteY3" fmla="*/ 460800 h 460800"/>
              <a:gd name="connsiteX4" fmla="*/ 0 w 2427791"/>
              <a:gd name="connsiteY4" fmla="*/ 0 h 460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7791" h="460800">
                <a:moveTo>
                  <a:pt x="0" y="0"/>
                </a:moveTo>
                <a:lnTo>
                  <a:pt x="2427791" y="0"/>
                </a:lnTo>
                <a:lnTo>
                  <a:pt x="2427791" y="460800"/>
                </a:lnTo>
                <a:lnTo>
                  <a:pt x="0" y="460800"/>
                </a:lnTo>
                <a:lnTo>
                  <a:pt x="0" y="0"/>
                </a:lnTo>
                <a:close/>
              </a:path>
            </a:pathLst>
          </a:custGeom>
          <a:solidFill>
            <a:srgbClr val="192953"/>
          </a:solidFill>
          <a:ln>
            <a:solidFill>
              <a:srgbClr val="192953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8016" tIns="73152" rIns="128016" bIns="73152" numCol="1" spcCol="1270" anchor="ctr" anchorCtr="0">
            <a:noAutofit/>
          </a:bodyPr>
          <a:lstStyle/>
          <a:p>
            <a:pPr algn="ctr" defTabSz="80006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CA" sz="1800" dirty="0">
                <a:solidFill>
                  <a:prstClr val="white"/>
                </a:solidFill>
                <a:latin typeface="Calibri"/>
              </a:rPr>
              <a:t>Following the webinar</a:t>
            </a:r>
          </a:p>
        </p:txBody>
      </p:sp>
      <p:sp>
        <p:nvSpPr>
          <p:cNvPr id="33" name="Freeform: Shape 32" descr="Download presentation slides at uoft.me/ctsi-videos">
            <a:extLst>
              <a:ext uri="{FF2B5EF4-FFF2-40B4-BE49-F238E27FC236}">
                <a16:creationId xmlns:a16="http://schemas.microsoft.com/office/drawing/2014/main" id="{69BCDA43-86EB-442B-971E-E0C4EB9A17AA}"/>
              </a:ext>
            </a:extLst>
          </p:cNvPr>
          <p:cNvSpPr/>
          <p:nvPr/>
        </p:nvSpPr>
        <p:spPr>
          <a:xfrm>
            <a:off x="6181849" y="3886167"/>
            <a:ext cx="2430000" cy="621000"/>
          </a:xfrm>
          <a:custGeom>
            <a:avLst/>
            <a:gdLst>
              <a:gd name="connsiteX0" fmla="*/ 0 w 2427791"/>
              <a:gd name="connsiteY0" fmla="*/ 0 h 2547360"/>
              <a:gd name="connsiteX1" fmla="*/ 2427791 w 2427791"/>
              <a:gd name="connsiteY1" fmla="*/ 0 h 2547360"/>
              <a:gd name="connsiteX2" fmla="*/ 2427791 w 2427791"/>
              <a:gd name="connsiteY2" fmla="*/ 2547360 h 2547360"/>
              <a:gd name="connsiteX3" fmla="*/ 0 w 2427791"/>
              <a:gd name="connsiteY3" fmla="*/ 2547360 h 2547360"/>
              <a:gd name="connsiteX4" fmla="*/ 0 w 2427791"/>
              <a:gd name="connsiteY4" fmla="*/ 0 h 2547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7791" h="2547360">
                <a:moveTo>
                  <a:pt x="0" y="0"/>
                </a:moveTo>
                <a:lnTo>
                  <a:pt x="2427791" y="0"/>
                </a:lnTo>
                <a:lnTo>
                  <a:pt x="2427791" y="2547360"/>
                </a:lnTo>
                <a:lnTo>
                  <a:pt x="0" y="254736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85344" tIns="85344" rIns="113792" bIns="128016" numCol="1" spcCol="1270" anchor="ctr" anchorCtr="0">
            <a:noAutofit/>
          </a:bodyPr>
          <a:lstStyle/>
          <a:p>
            <a:pPr marL="539987" lvl="1" defTabSz="711164">
              <a:spcBef>
                <a:spcPct val="0"/>
              </a:spcBef>
            </a:pPr>
            <a:r>
              <a:rPr lang="en-CA" sz="105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alibri"/>
              </a:rPr>
              <a:t>Download </a:t>
            </a:r>
            <a:r>
              <a:rPr lang="en-CA" sz="105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alibri"/>
              </a:rPr>
              <a:t>Presentation Slides</a:t>
            </a:r>
            <a:r>
              <a:rPr lang="en-CA" sz="105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alibri"/>
              </a:rPr>
              <a:t> at </a:t>
            </a:r>
            <a:r>
              <a:rPr lang="en-US" sz="105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alibri"/>
                <a:hlinkClick r:id="rId4"/>
              </a:rPr>
              <a:t>uoft.me/ctsi-videos</a:t>
            </a:r>
            <a:r>
              <a:rPr lang="en-US" sz="105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alibri"/>
              </a:rPr>
              <a:t> </a:t>
            </a:r>
          </a:p>
        </p:txBody>
      </p:sp>
      <p:grpSp>
        <p:nvGrpSpPr>
          <p:cNvPr id="62" name="Group 61" descr="View session recording at uoft.me/ctsi-videos in 2 business days">
            <a:extLst>
              <a:ext uri="{FF2B5EF4-FFF2-40B4-BE49-F238E27FC236}">
                <a16:creationId xmlns:a16="http://schemas.microsoft.com/office/drawing/2014/main" id="{CC1D3E82-66C5-4E71-B463-A5EDAFDC299E}"/>
              </a:ext>
            </a:extLst>
          </p:cNvPr>
          <p:cNvGrpSpPr/>
          <p:nvPr/>
        </p:nvGrpSpPr>
        <p:grpSpPr>
          <a:xfrm>
            <a:off x="6184319" y="2557461"/>
            <a:ext cx="2430000" cy="621000"/>
            <a:chOff x="8271854" y="2589180"/>
            <a:chExt cx="3240000" cy="792000"/>
          </a:xfrm>
        </p:grpSpPr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3B8DB463-6866-49D5-A195-7AAB5D1EBDC9}"/>
                </a:ext>
              </a:extLst>
            </p:cNvPr>
            <p:cNvSpPr/>
            <p:nvPr/>
          </p:nvSpPr>
          <p:spPr>
            <a:xfrm>
              <a:off x="8271854" y="2589180"/>
              <a:ext cx="3240000" cy="792000"/>
            </a:xfrm>
            <a:custGeom>
              <a:avLst/>
              <a:gdLst>
                <a:gd name="connsiteX0" fmla="*/ 0 w 2427791"/>
                <a:gd name="connsiteY0" fmla="*/ 0 h 2547360"/>
                <a:gd name="connsiteX1" fmla="*/ 2427791 w 2427791"/>
                <a:gd name="connsiteY1" fmla="*/ 0 h 2547360"/>
                <a:gd name="connsiteX2" fmla="*/ 2427791 w 2427791"/>
                <a:gd name="connsiteY2" fmla="*/ 2547360 h 2547360"/>
                <a:gd name="connsiteX3" fmla="*/ 0 w 2427791"/>
                <a:gd name="connsiteY3" fmla="*/ 2547360 h 2547360"/>
                <a:gd name="connsiteX4" fmla="*/ 0 w 2427791"/>
                <a:gd name="connsiteY4" fmla="*/ 0 h 2547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27791" h="2547360">
                  <a:moveTo>
                    <a:pt x="0" y="0"/>
                  </a:moveTo>
                  <a:lnTo>
                    <a:pt x="2427791" y="0"/>
                  </a:lnTo>
                  <a:lnTo>
                    <a:pt x="2427791" y="2547360"/>
                  </a:lnTo>
                  <a:lnTo>
                    <a:pt x="0" y="254736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5344" tIns="85344" rIns="113792" bIns="128016" numCol="1" spcCol="1270" anchor="ctr" anchorCtr="0">
              <a:noAutofit/>
            </a:bodyPr>
            <a:lstStyle/>
            <a:p>
              <a:pPr marL="539987" lvl="1" defTabSz="711164">
                <a:lnSpc>
                  <a:spcPct val="90000"/>
                </a:lnSpc>
                <a:spcBef>
                  <a:spcPct val="0"/>
                </a:spcBef>
              </a:pPr>
              <a:r>
                <a:rPr lang="en-CA" sz="1050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Calibri"/>
                </a:rPr>
                <a:t>View</a:t>
              </a:r>
              <a:r>
                <a:rPr lang="en-CA" sz="1050" b="1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Calibri"/>
                </a:rPr>
                <a:t> Session Recording</a:t>
              </a:r>
              <a:endParaRPr lang="en-US" sz="105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alibri"/>
              </a:endParaRPr>
            </a:p>
            <a:p>
              <a:pPr marL="539987" lvl="1" defTabSz="711164">
                <a:lnSpc>
                  <a:spcPct val="90000"/>
                </a:lnSpc>
                <a:spcBef>
                  <a:spcPct val="0"/>
                </a:spcBef>
              </a:pPr>
              <a:r>
                <a:rPr lang="en-US" sz="1050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Calibri"/>
                </a:rPr>
                <a:t> at </a:t>
              </a:r>
              <a:r>
                <a:rPr lang="en-US" sz="1050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Calibri"/>
                  <a:hlinkClick r:id="rId4"/>
                </a:rPr>
                <a:t>uoft.me/ctsi-videos</a:t>
              </a:r>
              <a:r>
                <a:rPr lang="en-US" sz="1050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Calibri"/>
                </a:rPr>
                <a:t> </a:t>
              </a:r>
            </a:p>
            <a:p>
              <a:pPr marL="539987" lvl="1" defTabSz="711164">
                <a:lnSpc>
                  <a:spcPct val="90000"/>
                </a:lnSpc>
                <a:spcBef>
                  <a:spcPct val="0"/>
                </a:spcBef>
              </a:pPr>
              <a:r>
                <a:rPr lang="en-US" sz="1050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Calibri"/>
                </a:rPr>
                <a:t>in 2 business days</a:t>
              </a:r>
              <a:endParaRPr lang="en-CA" sz="105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alibri"/>
              </a:endParaRPr>
            </a:p>
          </p:txBody>
        </p:sp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BA89470A-8BD2-40C5-9830-68C5DBC6E8E2}"/>
                </a:ext>
              </a:extLst>
            </p:cNvPr>
            <p:cNvGrpSpPr/>
            <p:nvPr/>
          </p:nvGrpSpPr>
          <p:grpSpPr>
            <a:xfrm>
              <a:off x="8362951" y="2685030"/>
              <a:ext cx="612000" cy="612000"/>
              <a:chOff x="6226386" y="2590239"/>
              <a:chExt cx="792000" cy="792000"/>
            </a:xfrm>
          </p:grpSpPr>
          <p:pic>
            <p:nvPicPr>
              <p:cNvPr id="55" name="Graphic 54" descr="Play">
                <a:extLst>
                  <a:ext uri="{FF2B5EF4-FFF2-40B4-BE49-F238E27FC236}">
                    <a16:creationId xmlns:a16="http://schemas.microsoft.com/office/drawing/2014/main" id="{EAE02598-43FD-44E4-A445-56D1CB696EF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6408444" y="2718148"/>
                <a:ext cx="540000" cy="540000"/>
              </a:xfrm>
              <a:prstGeom prst="rect">
                <a:avLst/>
              </a:prstGeom>
            </p:spPr>
          </p:pic>
          <p:sp>
            <p:nvSpPr>
              <p:cNvPr id="56" name="Oval 55">
                <a:extLst>
                  <a:ext uri="{FF2B5EF4-FFF2-40B4-BE49-F238E27FC236}">
                    <a16:creationId xmlns:a16="http://schemas.microsoft.com/office/drawing/2014/main" id="{E4CEA878-E800-4688-B775-786D4A0F87B5}"/>
                  </a:ext>
                </a:extLst>
              </p:cNvPr>
              <p:cNvSpPr/>
              <p:nvPr/>
            </p:nvSpPr>
            <p:spPr>
              <a:xfrm>
                <a:off x="6226386" y="2590239"/>
                <a:ext cx="792000" cy="792000"/>
              </a:xfrm>
              <a:prstGeom prst="ellipse">
                <a:avLst/>
              </a:prstGeom>
              <a:noFill/>
              <a:ln w="38100"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685783"/>
                <a:endParaRPr lang="en-CA" sz="1500">
                  <a:solidFill>
                    <a:prstClr val="white"/>
                  </a:solidFill>
                  <a:latin typeface="Calibri"/>
                </a:endParaRPr>
              </a:p>
            </p:txBody>
          </p:sp>
        </p:grpSp>
      </p:grpSp>
      <p:grpSp>
        <p:nvGrpSpPr>
          <p:cNvPr id="61" name="Group 60" descr="Complete feedback survey at link sent via email">
            <a:extLst>
              <a:ext uri="{FF2B5EF4-FFF2-40B4-BE49-F238E27FC236}">
                <a16:creationId xmlns:a16="http://schemas.microsoft.com/office/drawing/2014/main" id="{529EFEF8-2EC1-4E5F-8325-0A9C3BB0B39B}"/>
              </a:ext>
            </a:extLst>
          </p:cNvPr>
          <p:cNvGrpSpPr/>
          <p:nvPr/>
        </p:nvGrpSpPr>
        <p:grpSpPr>
          <a:xfrm>
            <a:off x="6181849" y="3227842"/>
            <a:ext cx="2430000" cy="621000"/>
            <a:chOff x="8503632" y="4096951"/>
            <a:chExt cx="3240000" cy="1008000"/>
          </a:xfrm>
        </p:grpSpPr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30B5A51B-4FF8-453F-9C16-30108DF364B1}"/>
                </a:ext>
              </a:extLst>
            </p:cNvPr>
            <p:cNvSpPr/>
            <p:nvPr/>
          </p:nvSpPr>
          <p:spPr>
            <a:xfrm>
              <a:off x="8503632" y="4096951"/>
              <a:ext cx="3240000" cy="1008000"/>
            </a:xfrm>
            <a:custGeom>
              <a:avLst/>
              <a:gdLst>
                <a:gd name="connsiteX0" fmla="*/ 0 w 2427791"/>
                <a:gd name="connsiteY0" fmla="*/ 0 h 2547360"/>
                <a:gd name="connsiteX1" fmla="*/ 2427791 w 2427791"/>
                <a:gd name="connsiteY1" fmla="*/ 0 h 2547360"/>
                <a:gd name="connsiteX2" fmla="*/ 2427791 w 2427791"/>
                <a:gd name="connsiteY2" fmla="*/ 2547360 h 2547360"/>
                <a:gd name="connsiteX3" fmla="*/ 0 w 2427791"/>
                <a:gd name="connsiteY3" fmla="*/ 2547360 h 2547360"/>
                <a:gd name="connsiteX4" fmla="*/ 0 w 2427791"/>
                <a:gd name="connsiteY4" fmla="*/ 0 h 2547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27791" h="2547360">
                  <a:moveTo>
                    <a:pt x="0" y="0"/>
                  </a:moveTo>
                  <a:lnTo>
                    <a:pt x="2427791" y="0"/>
                  </a:lnTo>
                  <a:lnTo>
                    <a:pt x="2427791" y="2547360"/>
                  </a:lnTo>
                  <a:lnTo>
                    <a:pt x="0" y="254736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5344" tIns="85344" rIns="113792" bIns="128016" numCol="1" spcCol="1270" anchor="ctr" anchorCtr="0">
              <a:noAutofit/>
            </a:bodyPr>
            <a:lstStyle/>
            <a:p>
              <a:pPr marL="539987" lvl="1" defTabSz="711164">
                <a:spcBef>
                  <a:spcPct val="0"/>
                </a:spcBef>
              </a:pPr>
              <a:r>
                <a:rPr lang="en-CA" sz="105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Calibri"/>
                </a:rPr>
                <a:t>Complete</a:t>
              </a:r>
              <a:r>
                <a:rPr lang="en-CA" sz="1050" b="1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Calibri"/>
                </a:rPr>
                <a:t> Feedback Survey</a:t>
              </a:r>
              <a:r>
                <a:rPr lang="en-CA" sz="105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Calibri"/>
                </a:rPr>
                <a:t> </a:t>
              </a:r>
              <a:r>
                <a:rPr lang="en-CA" sz="120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Calibri"/>
                </a:rPr>
                <a:t>(link sent via email)</a:t>
              </a:r>
              <a:endParaRPr lang="en-CA" sz="105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alibri"/>
              </a:endParaRPr>
            </a:p>
          </p:txBody>
        </p:sp>
        <p:pic>
          <p:nvPicPr>
            <p:cNvPr id="59" name="Graphic 58" descr="Clipboard Mixed">
              <a:extLst>
                <a:ext uri="{FF2B5EF4-FFF2-40B4-BE49-F238E27FC236}">
                  <a16:creationId xmlns:a16="http://schemas.microsoft.com/office/drawing/2014/main" id="{AFDDD449-EB43-4694-BD74-B3B9D5D5066A}"/>
                </a:ext>
              </a:extLst>
            </p:cNvPr>
            <p:cNvPicPr preferRelativeResize="0">
              <a:picLocks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8541732" y="4157537"/>
              <a:ext cx="720000" cy="870545"/>
            </a:xfrm>
            <a:prstGeom prst="rect">
              <a:avLst/>
            </a:prstGeom>
          </p:spPr>
        </p:pic>
      </p:grpSp>
      <p:sp>
        <p:nvSpPr>
          <p:cNvPr id="40" name="Text Placeholder 2">
            <a:extLst>
              <a:ext uri="{FF2B5EF4-FFF2-40B4-BE49-F238E27FC236}">
                <a16:creationId xmlns:a16="http://schemas.microsoft.com/office/drawing/2014/main" id="{F5F3029E-DC9A-47BD-8A73-5DE783138F81}"/>
              </a:ext>
            </a:extLst>
          </p:cNvPr>
          <p:cNvSpPr txBox="1">
            <a:spLocks/>
          </p:cNvSpPr>
          <p:nvPr/>
        </p:nvSpPr>
        <p:spPr>
          <a:xfrm>
            <a:off x="2314999" y="1687770"/>
            <a:ext cx="4356109" cy="783634"/>
          </a:xfrm>
          <a:prstGeom prst="rect">
            <a:avLst/>
          </a:prstGeom>
          <a:ln>
            <a:noFill/>
          </a:ln>
        </p:spPr>
        <p:txBody>
          <a:bodyPr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 defTabSz="685783"/>
            <a:r>
              <a:rPr lang="en-CA" sz="4000" dirty="0">
                <a:solidFill>
                  <a:srgbClr val="192953"/>
                </a:solidFill>
                <a:latin typeface="Calibri"/>
              </a:rPr>
              <a:t>Quercus </a:t>
            </a:r>
          </a:p>
          <a:p>
            <a:pPr algn="ctr" defTabSz="685783"/>
            <a:r>
              <a:rPr lang="en-CA" sz="4000" dirty="0" err="1">
                <a:solidFill>
                  <a:srgbClr val="192953"/>
                </a:solidFill>
                <a:latin typeface="Calibri"/>
              </a:rPr>
              <a:t>Quickstart</a:t>
            </a:r>
            <a:endParaRPr lang="en-CA" sz="3600" dirty="0">
              <a:solidFill>
                <a:srgbClr val="192953"/>
              </a:solidFill>
              <a:latin typeface="Calibri"/>
            </a:endParaRPr>
          </a:p>
        </p:txBody>
      </p:sp>
      <p:sp>
        <p:nvSpPr>
          <p:cNvPr id="45" name="Freeform: Shape 32" descr="Option to turn on live captions">
            <a:extLst>
              <a:ext uri="{FF2B5EF4-FFF2-40B4-BE49-F238E27FC236}">
                <a16:creationId xmlns:a16="http://schemas.microsoft.com/office/drawing/2014/main" id="{C9AF82D1-355D-4D4F-996E-0BAC20C7E3BF}"/>
              </a:ext>
            </a:extLst>
          </p:cNvPr>
          <p:cNvSpPr/>
          <p:nvPr/>
        </p:nvSpPr>
        <p:spPr>
          <a:xfrm>
            <a:off x="541323" y="1540480"/>
            <a:ext cx="2430000" cy="621000"/>
          </a:xfrm>
          <a:custGeom>
            <a:avLst/>
            <a:gdLst>
              <a:gd name="connsiteX0" fmla="*/ 0 w 2427791"/>
              <a:gd name="connsiteY0" fmla="*/ 0 h 2547360"/>
              <a:gd name="connsiteX1" fmla="*/ 2427791 w 2427791"/>
              <a:gd name="connsiteY1" fmla="*/ 0 h 2547360"/>
              <a:gd name="connsiteX2" fmla="*/ 2427791 w 2427791"/>
              <a:gd name="connsiteY2" fmla="*/ 2547360 h 2547360"/>
              <a:gd name="connsiteX3" fmla="*/ 0 w 2427791"/>
              <a:gd name="connsiteY3" fmla="*/ 2547360 h 2547360"/>
              <a:gd name="connsiteX4" fmla="*/ 0 w 2427791"/>
              <a:gd name="connsiteY4" fmla="*/ 0 h 2547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7791" h="2547360">
                <a:moveTo>
                  <a:pt x="0" y="0"/>
                </a:moveTo>
                <a:lnTo>
                  <a:pt x="2427791" y="0"/>
                </a:lnTo>
                <a:lnTo>
                  <a:pt x="2427791" y="2547360"/>
                </a:lnTo>
                <a:lnTo>
                  <a:pt x="0" y="254736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85344" tIns="85344" rIns="113792" bIns="128016" numCol="1" spcCol="1270" anchor="ctr" anchorCtr="0">
            <a:noAutofit/>
          </a:bodyPr>
          <a:lstStyle/>
          <a:p>
            <a:pPr marL="539987" lvl="1" defTabSz="711164">
              <a:spcBef>
                <a:spcPct val="0"/>
              </a:spcBef>
            </a:pPr>
            <a:r>
              <a:rPr lang="en-CA" sz="105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alibri"/>
              </a:rPr>
              <a:t>Turn on live captions if you would like closed captioning</a:t>
            </a:r>
            <a:endParaRPr lang="en-US" sz="105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</a:endParaRPr>
          </a:p>
        </p:txBody>
      </p:sp>
      <p:pic>
        <p:nvPicPr>
          <p:cNvPr id="11" name="Picture 10" descr="Icon of closed captioning">
            <a:extLst>
              <a:ext uri="{FF2B5EF4-FFF2-40B4-BE49-F238E27FC236}">
                <a16:creationId xmlns:a16="http://schemas.microsoft.com/office/drawing/2014/main" id="{957F64F4-3CE3-F94B-B445-C0D5006BAEC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17571" y="1656336"/>
            <a:ext cx="392400" cy="366240"/>
          </a:xfrm>
          <a:prstGeom prst="rect">
            <a:avLst/>
          </a:prstGeom>
        </p:spPr>
      </p:pic>
      <p:pic>
        <p:nvPicPr>
          <p:cNvPr id="13" name="Picture 12" descr="Icon of speaker">
            <a:extLst>
              <a:ext uri="{FF2B5EF4-FFF2-40B4-BE49-F238E27FC236}">
                <a16:creationId xmlns:a16="http://schemas.microsoft.com/office/drawing/2014/main" id="{4011C0A7-9C8A-984B-BC71-376A59DCE00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20741" y="972589"/>
            <a:ext cx="392400" cy="367084"/>
          </a:xfrm>
          <a:prstGeom prst="rect">
            <a:avLst/>
          </a:prstGeom>
        </p:spPr>
      </p:pic>
      <p:pic>
        <p:nvPicPr>
          <p:cNvPr id="14" name="Picture 13" descr="Powerpoint icon">
            <a:extLst>
              <a:ext uri="{FF2B5EF4-FFF2-40B4-BE49-F238E27FC236}">
                <a16:creationId xmlns:a16="http://schemas.microsoft.com/office/drawing/2014/main" id="{0B6FAA6B-DA9D-B34A-BD99-07105DF00A2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256981" y="3968067"/>
            <a:ext cx="393700" cy="457200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28D985A-0F41-074A-86C2-596AC7E4EEF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s" smtClean="0"/>
              <a:pPr/>
              <a:t>1</a:t>
            </a:fld>
            <a:endParaRPr lang="es"/>
          </a:p>
        </p:txBody>
      </p:sp>
      <p:pic>
        <p:nvPicPr>
          <p:cNvPr id="6" name="Picture 5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509AD951-CED1-8442-A034-94352BAF456E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353920" y="2210959"/>
            <a:ext cx="1187945" cy="625234"/>
          </a:xfrm>
          <a:prstGeom prst="rect">
            <a:avLst/>
          </a:prstGeom>
        </p:spPr>
      </p:pic>
      <p:sp>
        <p:nvSpPr>
          <p:cNvPr id="32" name="Freeform: Shape 29">
            <a:extLst>
              <a:ext uri="{FF2B5EF4-FFF2-40B4-BE49-F238E27FC236}">
                <a16:creationId xmlns:a16="http://schemas.microsoft.com/office/drawing/2014/main" id="{C2246523-9CF4-E449-8D11-7275552AC1FE}"/>
              </a:ext>
            </a:extLst>
          </p:cNvPr>
          <p:cNvSpPr/>
          <p:nvPr/>
        </p:nvSpPr>
        <p:spPr>
          <a:xfrm>
            <a:off x="462077" y="2915410"/>
            <a:ext cx="2430000" cy="302400"/>
          </a:xfrm>
          <a:custGeom>
            <a:avLst/>
            <a:gdLst>
              <a:gd name="connsiteX0" fmla="*/ 0 w 2427791"/>
              <a:gd name="connsiteY0" fmla="*/ 0 h 460800"/>
              <a:gd name="connsiteX1" fmla="*/ 2427791 w 2427791"/>
              <a:gd name="connsiteY1" fmla="*/ 0 h 460800"/>
              <a:gd name="connsiteX2" fmla="*/ 2427791 w 2427791"/>
              <a:gd name="connsiteY2" fmla="*/ 460800 h 460800"/>
              <a:gd name="connsiteX3" fmla="*/ 0 w 2427791"/>
              <a:gd name="connsiteY3" fmla="*/ 460800 h 460800"/>
              <a:gd name="connsiteX4" fmla="*/ 0 w 2427791"/>
              <a:gd name="connsiteY4" fmla="*/ 0 h 460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7791" h="460800">
                <a:moveTo>
                  <a:pt x="0" y="0"/>
                </a:moveTo>
                <a:lnTo>
                  <a:pt x="2427791" y="0"/>
                </a:lnTo>
                <a:lnTo>
                  <a:pt x="2427791" y="460800"/>
                </a:lnTo>
                <a:lnTo>
                  <a:pt x="0" y="460800"/>
                </a:lnTo>
                <a:lnTo>
                  <a:pt x="0" y="0"/>
                </a:lnTo>
                <a:close/>
              </a:path>
            </a:pathLst>
          </a:custGeom>
          <a:solidFill>
            <a:srgbClr val="192953"/>
          </a:solidFill>
          <a:ln>
            <a:solidFill>
              <a:srgbClr val="192953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8016" tIns="73152" rIns="128016" bIns="73152" numCol="1" spcCol="1270" anchor="ctr" anchorCtr="0">
            <a:noAutofit/>
          </a:bodyPr>
          <a:lstStyle/>
          <a:p>
            <a:pPr algn="ctr" defTabSz="80006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CA" sz="1800" dirty="0">
                <a:solidFill>
                  <a:prstClr val="white"/>
                </a:solidFill>
                <a:latin typeface="Calibri"/>
              </a:rPr>
              <a:t>During the webinar</a:t>
            </a:r>
          </a:p>
        </p:txBody>
      </p:sp>
      <p:grpSp>
        <p:nvGrpSpPr>
          <p:cNvPr id="34" name="Group 33" descr="Type questions and comments into the chat">
            <a:extLst>
              <a:ext uri="{FF2B5EF4-FFF2-40B4-BE49-F238E27FC236}">
                <a16:creationId xmlns:a16="http://schemas.microsoft.com/office/drawing/2014/main" id="{9113CAA9-57D6-7A4B-9DF7-0FEBCC6D01A2}"/>
              </a:ext>
            </a:extLst>
          </p:cNvPr>
          <p:cNvGrpSpPr/>
          <p:nvPr/>
        </p:nvGrpSpPr>
        <p:grpSpPr>
          <a:xfrm>
            <a:off x="460558" y="3949878"/>
            <a:ext cx="2430000" cy="621000"/>
            <a:chOff x="639523" y="4281683"/>
            <a:chExt cx="2457000" cy="621000"/>
          </a:xfrm>
        </p:grpSpPr>
        <p:sp>
          <p:nvSpPr>
            <p:cNvPr id="36" name="Freeform: Shape 37">
              <a:extLst>
                <a:ext uri="{FF2B5EF4-FFF2-40B4-BE49-F238E27FC236}">
                  <a16:creationId xmlns:a16="http://schemas.microsoft.com/office/drawing/2014/main" id="{838BC9C0-8C1A-BC4D-9D9C-0FEDD24F0699}"/>
                </a:ext>
              </a:extLst>
            </p:cNvPr>
            <p:cNvSpPr/>
            <p:nvPr/>
          </p:nvSpPr>
          <p:spPr>
            <a:xfrm>
              <a:off x="639523" y="4281683"/>
              <a:ext cx="2457000" cy="621000"/>
            </a:xfrm>
            <a:custGeom>
              <a:avLst/>
              <a:gdLst>
                <a:gd name="connsiteX0" fmla="*/ 0 w 2427791"/>
                <a:gd name="connsiteY0" fmla="*/ 0 h 2547360"/>
                <a:gd name="connsiteX1" fmla="*/ 2427791 w 2427791"/>
                <a:gd name="connsiteY1" fmla="*/ 0 h 2547360"/>
                <a:gd name="connsiteX2" fmla="*/ 2427791 w 2427791"/>
                <a:gd name="connsiteY2" fmla="*/ 2547360 h 2547360"/>
                <a:gd name="connsiteX3" fmla="*/ 0 w 2427791"/>
                <a:gd name="connsiteY3" fmla="*/ 2547360 h 2547360"/>
                <a:gd name="connsiteX4" fmla="*/ 0 w 2427791"/>
                <a:gd name="connsiteY4" fmla="*/ 0 h 2547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27791" h="2547360">
                  <a:moveTo>
                    <a:pt x="0" y="0"/>
                  </a:moveTo>
                  <a:lnTo>
                    <a:pt x="2427791" y="0"/>
                  </a:lnTo>
                  <a:lnTo>
                    <a:pt x="2427791" y="2547360"/>
                  </a:lnTo>
                  <a:lnTo>
                    <a:pt x="0" y="254736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5344" tIns="85344" rIns="113792" bIns="128016" numCol="1" spcCol="1270" anchor="ctr" anchorCtr="0">
              <a:noAutofit/>
            </a:bodyPr>
            <a:lstStyle/>
            <a:p>
              <a:pPr marL="539987" lvl="1" defTabSz="711164">
                <a:spcBef>
                  <a:spcPct val="0"/>
                </a:spcBef>
              </a:pPr>
              <a:r>
                <a:rPr lang="en-US" sz="105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Calibri"/>
                </a:rPr>
                <a:t>Type questions and comments into the </a:t>
              </a:r>
              <a:r>
                <a:rPr lang="en-US" sz="1050" b="1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Calibri"/>
                </a:rPr>
                <a:t>Chat</a:t>
              </a:r>
              <a:endParaRPr lang="en-CA" sz="1050" b="1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alibri"/>
              </a:endParaRPr>
            </a:p>
          </p:txBody>
        </p:sp>
        <p:pic>
          <p:nvPicPr>
            <p:cNvPr id="37" name="Picture 36" descr="Icon for Chat in Teams">
              <a:extLst>
                <a:ext uri="{FF2B5EF4-FFF2-40B4-BE49-F238E27FC236}">
                  <a16:creationId xmlns:a16="http://schemas.microsoft.com/office/drawing/2014/main" id="{441031D8-9E71-D345-866B-E139F61935F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3"/>
            <a:srcRect l="14738" t="9199" r="14486" b="11019"/>
            <a:stretch/>
          </p:blipFill>
          <p:spPr>
            <a:xfrm>
              <a:off x="727633" y="4384468"/>
              <a:ext cx="395498" cy="415430"/>
            </a:xfrm>
            <a:prstGeom prst="rect">
              <a:avLst/>
            </a:prstGeom>
          </p:spPr>
        </p:pic>
      </p:grpSp>
      <p:grpSp>
        <p:nvGrpSpPr>
          <p:cNvPr id="39" name="Group 38" descr="Your microphone will be muted until Q&amp;A at the end of the session">
            <a:extLst>
              <a:ext uri="{FF2B5EF4-FFF2-40B4-BE49-F238E27FC236}">
                <a16:creationId xmlns:a16="http://schemas.microsoft.com/office/drawing/2014/main" id="{9E17A88D-D626-914C-8DA7-05119C081F22}"/>
              </a:ext>
            </a:extLst>
          </p:cNvPr>
          <p:cNvGrpSpPr/>
          <p:nvPr/>
        </p:nvGrpSpPr>
        <p:grpSpPr>
          <a:xfrm>
            <a:off x="460558" y="3274823"/>
            <a:ext cx="2430000" cy="621000"/>
            <a:chOff x="3421895" y="1948993"/>
            <a:chExt cx="2430000" cy="621000"/>
          </a:xfrm>
        </p:grpSpPr>
        <p:sp>
          <p:nvSpPr>
            <p:cNvPr id="41" name="Freeform: Shape 45">
              <a:extLst>
                <a:ext uri="{FF2B5EF4-FFF2-40B4-BE49-F238E27FC236}">
                  <a16:creationId xmlns:a16="http://schemas.microsoft.com/office/drawing/2014/main" id="{F2403970-A3BD-5F44-BBA3-B767ED0DC990}"/>
                </a:ext>
              </a:extLst>
            </p:cNvPr>
            <p:cNvSpPr/>
            <p:nvPr/>
          </p:nvSpPr>
          <p:spPr>
            <a:xfrm>
              <a:off x="3421895" y="1948993"/>
              <a:ext cx="2430000" cy="621000"/>
            </a:xfrm>
            <a:custGeom>
              <a:avLst/>
              <a:gdLst>
                <a:gd name="connsiteX0" fmla="*/ 0 w 2427791"/>
                <a:gd name="connsiteY0" fmla="*/ 0 h 2547360"/>
                <a:gd name="connsiteX1" fmla="*/ 2427791 w 2427791"/>
                <a:gd name="connsiteY1" fmla="*/ 0 h 2547360"/>
                <a:gd name="connsiteX2" fmla="*/ 2427791 w 2427791"/>
                <a:gd name="connsiteY2" fmla="*/ 2547360 h 2547360"/>
                <a:gd name="connsiteX3" fmla="*/ 0 w 2427791"/>
                <a:gd name="connsiteY3" fmla="*/ 2547360 h 2547360"/>
                <a:gd name="connsiteX4" fmla="*/ 0 w 2427791"/>
                <a:gd name="connsiteY4" fmla="*/ 0 h 2547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27791" h="2547360">
                  <a:moveTo>
                    <a:pt x="0" y="0"/>
                  </a:moveTo>
                  <a:lnTo>
                    <a:pt x="2427791" y="0"/>
                  </a:lnTo>
                  <a:lnTo>
                    <a:pt x="2427791" y="2547360"/>
                  </a:lnTo>
                  <a:lnTo>
                    <a:pt x="0" y="254736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5344" tIns="85344" rIns="113792" bIns="128016" numCol="1" spcCol="1270" anchor="ctr" anchorCtr="0">
              <a:noAutofit/>
            </a:bodyPr>
            <a:lstStyle/>
            <a:p>
              <a:pPr marL="539987" lvl="1" defTabSz="711164">
                <a:spcBef>
                  <a:spcPct val="0"/>
                </a:spcBef>
              </a:pPr>
              <a:r>
                <a:rPr lang="en-CA" sz="1050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Calibri"/>
                </a:rPr>
                <a:t>Your </a:t>
              </a:r>
              <a:r>
                <a:rPr lang="en-CA" sz="1050" b="1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Calibri"/>
                </a:rPr>
                <a:t>microphone</a:t>
              </a:r>
            </a:p>
            <a:p>
              <a:pPr marL="539987" lvl="1" defTabSz="711164">
                <a:spcBef>
                  <a:spcPct val="0"/>
                </a:spcBef>
              </a:pPr>
              <a:r>
                <a:rPr lang="en-CA" sz="1050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Calibri"/>
                </a:rPr>
                <a:t>will be muted until Q&amp;A at the end of the session</a:t>
              </a:r>
            </a:p>
          </p:txBody>
        </p:sp>
        <p:pic>
          <p:nvPicPr>
            <p:cNvPr id="42" name="Picture 41" descr="Icon of muted microphone">
              <a:extLst>
                <a:ext uri="{FF2B5EF4-FFF2-40B4-BE49-F238E27FC236}">
                  <a16:creationId xmlns:a16="http://schemas.microsoft.com/office/drawing/2014/main" id="{42CA7ABD-EDF2-6047-9E83-25610DFF07A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4"/>
            <a:srcRect l="14973" t="4685" r="14251" b="17596"/>
            <a:stretch/>
          </p:blipFill>
          <p:spPr>
            <a:xfrm>
              <a:off x="3509467" y="2041367"/>
              <a:ext cx="392400" cy="401509"/>
            </a:xfrm>
            <a:prstGeom prst="rect">
              <a:avLst/>
            </a:prstGeom>
          </p:spPr>
        </p:pic>
      </p:grpSp>
      <p:sp>
        <p:nvSpPr>
          <p:cNvPr id="3" name="Title 2">
            <a:extLst>
              <a:ext uri="{FF2B5EF4-FFF2-40B4-BE49-F238E27FC236}">
                <a16:creationId xmlns:a16="http://schemas.microsoft.com/office/drawing/2014/main" id="{B03E3E40-66E1-6043-3069-C60CDA614D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CA" sz="2200" b="0" i="0" u="none" strike="noStrike" cap="none" dirty="0">
                <a:solidFill>
                  <a:srgbClr val="434343"/>
                </a:solidFill>
                <a:effectLst/>
                <a:latin typeface="Ubuntu"/>
                <a:ea typeface="Ubuntu"/>
                <a:cs typeface="Ubuntu"/>
                <a:sym typeface="Ubuntu"/>
              </a:rPr>
              <a:t>Quercus </a:t>
            </a:r>
            <a:r>
              <a:rPr lang="en-CA" sz="2200" b="0" i="0" u="none" strike="noStrike" cap="none" dirty="0" err="1">
                <a:solidFill>
                  <a:srgbClr val="434343"/>
                </a:solidFill>
                <a:effectLst/>
                <a:latin typeface="Ubuntu"/>
                <a:ea typeface="Ubuntu"/>
                <a:cs typeface="Ubuntu"/>
                <a:sym typeface="Ubuntu"/>
              </a:rPr>
              <a:t>Quickstart</a:t>
            </a:r>
            <a:r>
              <a:rPr lang="en-CA" sz="1800" b="0" i="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 - Before we get started</a:t>
            </a:r>
            <a:endParaRPr lang="en-CA" dirty="0">
              <a:effectLst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22358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562F0D01-D81D-0147-ADDD-29987F873A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3567" y="415635"/>
            <a:ext cx="8116866" cy="714389"/>
          </a:xfrm>
        </p:spPr>
        <p:txBody>
          <a:bodyPr/>
          <a:lstStyle/>
          <a:p>
            <a:r>
              <a:rPr lang="en-CA" sz="3600" b="0">
                <a:solidFill>
                  <a:schemeClr val="tx1"/>
                </a:solidFill>
                <a:latin typeface="+mj-lt"/>
              </a:rPr>
              <a:t>Quercus support resources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4DEE2B0-B766-4A49-A653-5E95E4AF467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s" smtClean="0"/>
              <a:pPr/>
              <a:t>10</a:t>
            </a:fld>
            <a:endParaRPr lang="e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9626E73-987A-7077-38FA-54F6C84E04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5342" y="1302246"/>
            <a:ext cx="3080423" cy="325303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F334F50-CBFB-91BF-42E7-065993647A8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0" y="1302246"/>
            <a:ext cx="3976658" cy="3226223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D1DD8268-2D73-E7B3-495E-5884F47E1143}"/>
              </a:ext>
            </a:extLst>
          </p:cNvPr>
          <p:cNvSpPr/>
          <p:nvPr/>
        </p:nvSpPr>
        <p:spPr>
          <a:xfrm>
            <a:off x="513567" y="4743390"/>
            <a:ext cx="239360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sz="2000" dirty="0">
                <a:latin typeface="Calibri" panose="020F0502020204030204" pitchFamily="34" charset="0"/>
                <a:cs typeface="Calibri" panose="020F0502020204030204" pitchFamily="34" charset="0"/>
                <a:hlinkClick r:id="rId5"/>
              </a:rPr>
              <a:t>UofT.me/qresources</a:t>
            </a:r>
            <a:r>
              <a:rPr lang="en-CA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13618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EE50BD8-B00A-B9BF-F821-26381A0895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42343" y="1299249"/>
            <a:ext cx="3847217" cy="3226699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562F0D01-D81D-0147-ADDD-29987F873A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9454" y="424871"/>
            <a:ext cx="8405091" cy="714389"/>
          </a:xfrm>
        </p:spPr>
        <p:txBody>
          <a:bodyPr/>
          <a:lstStyle/>
          <a:p>
            <a:r>
              <a:rPr lang="en-CA" sz="3600" b="0" dirty="0">
                <a:solidFill>
                  <a:schemeClr val="tx1"/>
                </a:solidFill>
                <a:latin typeface="+mj-lt"/>
              </a:rPr>
              <a:t>Where to get assistance - Divisional support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AA5C07A-1804-9843-838B-0ACA4AD6F014}"/>
              </a:ext>
            </a:extLst>
          </p:cNvPr>
          <p:cNvSpPr/>
          <p:nvPr/>
        </p:nvSpPr>
        <p:spPr>
          <a:xfrm>
            <a:off x="369454" y="4749040"/>
            <a:ext cx="212109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dirty="0"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uoft.me/qsupportcontacts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B3B9B59-1709-C540-A5DD-8E2F180D1C2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s" smtClean="0"/>
              <a:pPr/>
              <a:t>11</a:t>
            </a:fld>
            <a:endParaRPr lang="e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4A60B68-90CF-158B-61AA-7A9ED8C9DFE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5342" y="1302246"/>
            <a:ext cx="3080423" cy="3253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54893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562F0D01-D81D-0147-ADDD-29987F873A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3567" y="415635"/>
            <a:ext cx="8116866" cy="714389"/>
          </a:xfrm>
        </p:spPr>
        <p:txBody>
          <a:bodyPr/>
          <a:lstStyle/>
          <a:p>
            <a:r>
              <a:rPr lang="en-CA" sz="3600" b="0">
                <a:solidFill>
                  <a:schemeClr val="tx1"/>
                </a:solidFill>
                <a:latin typeface="+mj-lt"/>
              </a:rPr>
              <a:t>Webinar Recordings and Events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B52AAE40-73B9-6F42-B81A-90C6A06877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7216514"/>
              </p:ext>
            </p:extLst>
          </p:nvPr>
        </p:nvGraphicFramePr>
        <p:xfrm>
          <a:off x="1865620" y="1799340"/>
          <a:ext cx="5557033" cy="219456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5557033">
                  <a:extLst>
                    <a:ext uri="{9D8B030D-6E8A-4147-A177-3AD203B41FA5}">
                      <a16:colId xmlns:a16="http://schemas.microsoft.com/office/drawing/2014/main" val="133393292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2400" dirty="0"/>
                        <a:t>Online/remote teaching webinars</a:t>
                      </a:r>
                      <a:endParaRPr lang="en-US" sz="24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rgbClr val="19295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0435907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Recordings and materials: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  <a:hlinkClick r:id="rId4"/>
                        </a:rPr>
                        <a:t>uoft.me/ctsi-videos</a:t>
                      </a:r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  <a:p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Upcoming CTSI events: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  <a:hlinkClick r:id="rId5"/>
                        </a:rPr>
                        <a:t>teaching.utoronto.ca/events</a:t>
                      </a:r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  <a:p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0822247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C990448-423D-0F41-BE41-8D0C6A13063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s" smtClean="0"/>
              <a:pPr/>
              <a:t>12</a:t>
            </a:fld>
            <a:endParaRPr lang="e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652892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562F0D01-D81D-0147-ADDD-29987F873A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3567" y="415635"/>
            <a:ext cx="8116866" cy="714389"/>
          </a:xfrm>
        </p:spPr>
        <p:txBody>
          <a:bodyPr/>
          <a:lstStyle/>
          <a:p>
            <a:r>
              <a:rPr lang="en-CA" sz="3600" b="0">
                <a:solidFill>
                  <a:schemeClr val="tx1"/>
                </a:solidFill>
                <a:latin typeface="+mj-lt"/>
              </a:rPr>
              <a:t>Student support resources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62AAEC6-C178-4C4D-A3C3-3EB76BECFE6C}"/>
              </a:ext>
            </a:extLst>
          </p:cNvPr>
          <p:cNvSpPr txBox="1"/>
          <p:nvPr/>
        </p:nvSpPr>
        <p:spPr>
          <a:xfrm>
            <a:off x="342921" y="4663217"/>
            <a:ext cx="2720592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1200"/>
              </a:spcAft>
            </a:pPr>
            <a:r>
              <a:rPr lang="en-US" sz="2000" dirty="0">
                <a:latin typeface="Calibri"/>
                <a:cs typeface="Calibri"/>
                <a:hlinkClick r:id="rId3"/>
              </a:rPr>
              <a:t>UofT.me/q-student</a:t>
            </a:r>
            <a:endParaRPr lang="en-US" sz="2000" dirty="0">
              <a:latin typeface="Calibri"/>
              <a:cs typeface="Calibri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BF03F13-D2DF-1346-8A0F-EB28C27C811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s" smtClean="0"/>
              <a:pPr/>
              <a:t>13</a:t>
            </a:fld>
            <a:endParaRPr lang="es"/>
          </a:p>
        </p:txBody>
      </p:sp>
      <p:pic>
        <p:nvPicPr>
          <p:cNvPr id="4" name="Picture 5" descr="Graphical user interface, text, application, email&#10;&#10;Description automatically generated">
            <a:extLst>
              <a:ext uri="{FF2B5EF4-FFF2-40B4-BE49-F238E27FC236}">
                <a16:creationId xmlns:a16="http://schemas.microsoft.com/office/drawing/2014/main" id="{2584F809-DFDB-5C4B-8AE9-C8755A1EEFA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8745" y="1375323"/>
            <a:ext cx="5461685" cy="2670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62307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562F0D01-D81D-0147-ADDD-29987F873A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3567" y="415635"/>
            <a:ext cx="8116866" cy="714389"/>
          </a:xfrm>
        </p:spPr>
        <p:txBody>
          <a:bodyPr/>
          <a:lstStyle/>
          <a:p>
            <a:r>
              <a:rPr lang="en-CA" sz="3600" b="0">
                <a:solidFill>
                  <a:schemeClr val="tx1"/>
                </a:solidFill>
                <a:latin typeface="+mj-lt"/>
              </a:rPr>
              <a:t>Planning guide: Online Learning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AA5C07A-1804-9843-838B-0ACA4AD6F014}"/>
              </a:ext>
            </a:extLst>
          </p:cNvPr>
          <p:cNvSpPr/>
          <p:nvPr/>
        </p:nvSpPr>
        <p:spPr>
          <a:xfrm>
            <a:off x="326495" y="4675351"/>
            <a:ext cx="5644494" cy="369332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r>
              <a:rPr lang="en-CA" sz="1800" dirty="0">
                <a:latin typeface="Calibri"/>
                <a:cs typeface="Calibri"/>
                <a:hlinkClick r:id="rId4"/>
              </a:rPr>
              <a:t>teaching.utoronto.ca/resources/planning-online-learning/</a:t>
            </a:r>
            <a:endParaRPr lang="en-US" sz="1800" dirty="0">
              <a:latin typeface="Calibri"/>
              <a:cs typeface="Calibri"/>
              <a:hlinkClick r:id="rId4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B897F05-A808-B449-8878-4620A7AC4F1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s" smtClean="0"/>
              <a:pPr/>
              <a:t>14</a:t>
            </a:fld>
            <a:endParaRPr lang="es"/>
          </a:p>
        </p:txBody>
      </p:sp>
      <p:pic>
        <p:nvPicPr>
          <p:cNvPr id="8" name="Picture 8" descr="Graphical user interface, text, application, email&#10;&#10;Description automatically generated">
            <a:extLst>
              <a:ext uri="{FF2B5EF4-FFF2-40B4-BE49-F238E27FC236}">
                <a16:creationId xmlns:a16="http://schemas.microsoft.com/office/drawing/2014/main" id="{CA1B2F59-E5C7-DCEC-8694-AB4B9F9444C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90651" y="1352996"/>
            <a:ext cx="6562698" cy="306344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0825773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562F0D01-D81D-0147-ADDD-29987F873A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3567" y="498624"/>
            <a:ext cx="8116866" cy="475600"/>
          </a:xfrm>
        </p:spPr>
        <p:txBody>
          <a:bodyPr/>
          <a:lstStyle/>
          <a:p>
            <a:r>
              <a:rPr lang="en-CA" sz="2000" b="0" dirty="0">
                <a:solidFill>
                  <a:schemeClr val="tx1"/>
                </a:solidFill>
                <a:latin typeface="+mj-lt"/>
              </a:rPr>
              <a:t>Once your Quercus course is done – have a Quercus course review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AA5C07A-1804-9843-838B-0ACA4AD6F014}"/>
              </a:ext>
            </a:extLst>
          </p:cNvPr>
          <p:cNvSpPr/>
          <p:nvPr/>
        </p:nvSpPr>
        <p:spPr>
          <a:xfrm>
            <a:off x="301284" y="4730914"/>
            <a:ext cx="7217040" cy="369332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r>
              <a:rPr lang="en-CA" sz="1800" dirty="0">
                <a:latin typeface="Calibri"/>
                <a:cs typeface="Calibri"/>
                <a:hlinkClick r:id="rId4"/>
              </a:rPr>
              <a:t>teaching.utoronto.ca/teaching-feedback-services/quercus-course-reviews/</a:t>
            </a:r>
            <a:endParaRPr lang="en-US" sz="1800" dirty="0">
              <a:latin typeface="Calibri"/>
              <a:cs typeface="Calibri"/>
              <a:hlinkClick r:id="rId5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B897F05-A808-B449-8878-4620A7AC4F1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s" smtClean="0"/>
              <a:pPr/>
              <a:t>15</a:t>
            </a:fld>
            <a:endParaRPr lang="e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236AB20-6AB7-C9FA-ED56-5DEB83FABA8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63387" y="1672542"/>
            <a:ext cx="5549153" cy="244815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2532547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99807" y="3437823"/>
            <a:ext cx="7744383" cy="1395577"/>
          </a:xfrm>
        </p:spPr>
        <p:txBody>
          <a:bodyPr/>
          <a:lstStyle/>
          <a:p>
            <a:pPr algn="r"/>
            <a:r>
              <a:rPr lang="en-CA" sz="3600" b="0" dirty="0">
                <a:solidFill>
                  <a:schemeClr val="tx1"/>
                </a:solidFill>
                <a:latin typeface="+mj-lt"/>
              </a:rPr>
              <a:t>Questions?</a:t>
            </a:r>
            <a:br>
              <a:rPr lang="en-CA" sz="3600" b="0" dirty="0">
                <a:solidFill>
                  <a:schemeClr val="tx1"/>
                </a:solidFill>
                <a:latin typeface="+mj-lt"/>
              </a:rPr>
            </a:br>
            <a:r>
              <a:rPr lang="en-CA" b="0" dirty="0">
                <a:solidFill>
                  <a:schemeClr val="tx1"/>
                </a:solidFill>
                <a:latin typeface="+mj-lt"/>
              </a:rPr>
              <a:t>Thank you!</a:t>
            </a:r>
            <a:endParaRPr lang="en-CA" sz="3600" b="0" dirty="0">
              <a:latin typeface="+mj-lt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7F6175D-23ED-6546-B54D-E51DD901200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s" smtClean="0"/>
              <a:pPr/>
              <a:t>16</a:t>
            </a:fld>
            <a:endParaRPr lang="es"/>
          </a:p>
        </p:txBody>
      </p:sp>
      <p:sp>
        <p:nvSpPr>
          <p:cNvPr id="4" name="Title 2">
            <a:extLst>
              <a:ext uri="{FF2B5EF4-FFF2-40B4-BE49-F238E27FC236}">
                <a16:creationId xmlns:a16="http://schemas.microsoft.com/office/drawing/2014/main" id="{A4B9C001-3E63-C065-863B-02E94DF18A47}"/>
              </a:ext>
            </a:extLst>
          </p:cNvPr>
          <p:cNvSpPr txBox="1">
            <a:spLocks/>
          </p:cNvSpPr>
          <p:nvPr/>
        </p:nvSpPr>
        <p:spPr>
          <a:xfrm>
            <a:off x="699808" y="310100"/>
            <a:ext cx="7744383" cy="2675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Font typeface="Ubuntu"/>
              <a:buNone/>
              <a:defRPr sz="2400" b="1" i="0" u="none" strike="noStrike" cap="none">
                <a:solidFill>
                  <a:srgbClr val="434343"/>
                </a:solidFill>
                <a:latin typeface="Ubuntu"/>
                <a:ea typeface="Ubuntu"/>
                <a:cs typeface="Ubuntu"/>
                <a:sym typeface="Ubuntu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Arvo"/>
              <a:buNone/>
              <a:defRPr sz="4000" b="0" i="0" u="none" strike="noStrike" cap="none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Arvo"/>
              <a:buNone/>
              <a:defRPr sz="4000" b="0" i="0" u="none" strike="noStrike" cap="none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Arvo"/>
              <a:buNone/>
              <a:defRPr sz="4000" b="0" i="0" u="none" strike="noStrike" cap="none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Arvo"/>
              <a:buNone/>
              <a:defRPr sz="4000" b="0" i="0" u="none" strike="noStrike" cap="none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Arvo"/>
              <a:buNone/>
              <a:defRPr sz="4000" b="0" i="0" u="none" strike="noStrike" cap="none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Arvo"/>
              <a:buNone/>
              <a:defRPr sz="4000" b="0" i="0" u="none" strike="noStrike" cap="none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Arvo"/>
              <a:buNone/>
              <a:defRPr sz="4000" b="0" i="0" u="none" strike="noStrike" cap="none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Arvo"/>
              <a:buNone/>
              <a:defRPr sz="4000" b="0" i="0" u="none" strike="noStrike" cap="none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9pPr>
          </a:lstStyle>
          <a:p>
            <a:r>
              <a:rPr lang="en-CA" b="0" dirty="0">
                <a:solidFill>
                  <a:schemeClr val="tx1"/>
                </a:solidFill>
                <a:latin typeface="+mj-lt"/>
              </a:rPr>
              <a:t>CTSI website: </a:t>
            </a:r>
            <a:r>
              <a:rPr lang="en-CA" b="0" dirty="0">
                <a:solidFill>
                  <a:schemeClr val="tx1"/>
                </a:solidFill>
                <a:latin typeface="+mj-lt"/>
                <a:hlinkClick r:id="rId3"/>
              </a:rPr>
              <a:t>teaching.utoronto.ca</a:t>
            </a:r>
            <a:r>
              <a:rPr lang="en-CA" b="0" dirty="0">
                <a:solidFill>
                  <a:schemeClr val="tx1"/>
                </a:solidFill>
                <a:latin typeface="+mj-lt"/>
              </a:rPr>
              <a:t> </a:t>
            </a:r>
            <a:br>
              <a:rPr lang="en-CA" b="0" dirty="0">
                <a:solidFill>
                  <a:schemeClr val="tx1"/>
                </a:solidFill>
                <a:latin typeface="+mj-lt"/>
              </a:rPr>
            </a:br>
            <a:r>
              <a:rPr lang="en-CA" b="0" dirty="0">
                <a:solidFill>
                  <a:schemeClr val="tx1"/>
                </a:solidFill>
                <a:latin typeface="+mj-lt"/>
              </a:rPr>
              <a:t>Upcoming events: </a:t>
            </a:r>
            <a:r>
              <a:rPr lang="en-CA" b="0" dirty="0">
                <a:latin typeface="+mj-lt"/>
                <a:hlinkClick r:id="rId4"/>
              </a:rPr>
              <a:t>teaching.utoronto.ca/events</a:t>
            </a:r>
            <a:r>
              <a:rPr lang="en-CA" b="0" dirty="0">
                <a:latin typeface="+mj-lt"/>
              </a:rPr>
              <a:t> </a:t>
            </a:r>
            <a:br>
              <a:rPr lang="en-CA" b="0" dirty="0">
                <a:latin typeface="+mj-lt"/>
              </a:rPr>
            </a:br>
            <a:r>
              <a:rPr lang="en-CA" b="0" dirty="0">
                <a:solidFill>
                  <a:schemeClr val="tx1"/>
                </a:solidFill>
                <a:latin typeface="+mj-lt"/>
              </a:rPr>
              <a:t>Quercus Support Resources: </a:t>
            </a:r>
            <a:r>
              <a:rPr lang="en-CA" b="0" dirty="0">
                <a:latin typeface="+mj-lt"/>
                <a:hlinkClick r:id="rId5"/>
              </a:rPr>
              <a:t>uoft.me/qresources</a:t>
            </a:r>
            <a:r>
              <a:rPr lang="en-CA" b="0" dirty="0">
                <a:latin typeface="+mj-lt"/>
              </a:rPr>
              <a:t> </a:t>
            </a:r>
            <a:br>
              <a:rPr lang="en-CA" b="0" dirty="0">
                <a:latin typeface="+mj-lt"/>
              </a:rPr>
            </a:br>
            <a:r>
              <a:rPr lang="en-CA" b="0" dirty="0">
                <a:solidFill>
                  <a:schemeClr val="tx1"/>
                </a:solidFill>
                <a:latin typeface="+mj-lt"/>
              </a:rPr>
              <a:t>Divisional Support: </a:t>
            </a:r>
            <a:r>
              <a:rPr lang="en-CA" b="0" dirty="0">
                <a:hlinkClick r:id="rId6"/>
              </a:rPr>
              <a:t>uoft.me/qsupportcontacts</a:t>
            </a:r>
            <a:r>
              <a:rPr lang="en-CA" b="0" dirty="0"/>
              <a:t> </a:t>
            </a:r>
            <a:br>
              <a:rPr lang="en-CA" b="0" dirty="0"/>
            </a:br>
            <a:r>
              <a:rPr lang="en-CA" b="0" dirty="0">
                <a:solidFill>
                  <a:schemeClr val="tx1"/>
                </a:solidFill>
                <a:latin typeface="+mj-lt"/>
              </a:rPr>
              <a:t>CTSI webinar recordings: </a:t>
            </a:r>
            <a:r>
              <a:rPr lang="en-CA" b="0" dirty="0">
                <a:hlinkClick r:id="rId7"/>
              </a:rPr>
              <a:t>uoft.me/ctsi-videos</a:t>
            </a:r>
            <a:r>
              <a:rPr lang="en-CA" b="0" dirty="0"/>
              <a:t> </a:t>
            </a:r>
            <a:br>
              <a:rPr lang="en-CA" b="0" dirty="0">
                <a:latin typeface="+mj-lt"/>
              </a:rPr>
            </a:br>
            <a:r>
              <a:rPr lang="en-CA" b="0" dirty="0">
                <a:solidFill>
                  <a:schemeClr val="tx1"/>
                </a:solidFill>
                <a:latin typeface="+mj-lt"/>
              </a:rPr>
              <a:t>Questions: </a:t>
            </a:r>
            <a:r>
              <a:rPr lang="en-CA" b="0" dirty="0">
                <a:latin typeface="+mj-lt"/>
                <a:hlinkClick r:id="rId8"/>
              </a:rPr>
              <a:t>q.help@utoronto.ca</a:t>
            </a:r>
            <a:r>
              <a:rPr lang="en-CA" b="0" dirty="0">
                <a:latin typeface="+mj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01016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98E529-F4F7-4F11-BF87-DD6CF60AF0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10650" y="1311750"/>
            <a:ext cx="4409150" cy="1260000"/>
          </a:xfrm>
        </p:spPr>
        <p:txBody>
          <a:bodyPr/>
          <a:lstStyle/>
          <a:p>
            <a:r>
              <a:rPr lang="en-CA" sz="3000" dirty="0">
                <a:solidFill>
                  <a:schemeClr val="tx1"/>
                </a:solidFill>
              </a:rPr>
              <a:t>Quercus </a:t>
            </a:r>
            <a:r>
              <a:rPr lang="en-CA" sz="3000" dirty="0" err="1">
                <a:solidFill>
                  <a:schemeClr val="tx1"/>
                </a:solidFill>
              </a:rPr>
              <a:t>Quickstart</a:t>
            </a:r>
            <a:endParaRPr lang="en-CA" sz="3000" dirty="0">
              <a:solidFill>
                <a:schemeClr val="tx1"/>
              </a:solidFill>
            </a:endParaRPr>
          </a:p>
        </p:txBody>
      </p:sp>
      <p:pic>
        <p:nvPicPr>
          <p:cNvPr id="5" name="Picture 4" descr="U of T CTSI logo">
            <a:extLst>
              <a:ext uri="{FF2B5EF4-FFF2-40B4-BE49-F238E27FC236}">
                <a16:creationId xmlns:a16="http://schemas.microsoft.com/office/drawing/2014/main" id="{0F1FA452-9BDF-374E-B9D4-C6FAB134DF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0650" y="4018972"/>
            <a:ext cx="6743641" cy="70590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9913056-92A5-F841-97D0-7A7ABD6B17D8}"/>
              </a:ext>
            </a:extLst>
          </p:cNvPr>
          <p:cNvSpPr txBox="1"/>
          <p:nvPr/>
        </p:nvSpPr>
        <p:spPr>
          <a:xfrm>
            <a:off x="1610649" y="2941418"/>
            <a:ext cx="73186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Derek Hunt, Marko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Piljevic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Maryam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Shafiei</a:t>
            </a: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August 2023</a:t>
            </a:r>
          </a:p>
        </p:txBody>
      </p:sp>
    </p:spTree>
    <p:extLst>
      <p:ext uri="{BB962C8B-B14F-4D97-AF65-F5344CB8AC3E}">
        <p14:creationId xmlns:p14="http://schemas.microsoft.com/office/powerpoint/2010/main" val="15820059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98E529-F4F7-4F11-BF87-DD6CF60AF0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4024" y="1266926"/>
            <a:ext cx="7879976" cy="2162970"/>
          </a:xfrm>
        </p:spPr>
        <p:txBody>
          <a:bodyPr/>
          <a:lstStyle/>
          <a:p>
            <a:r>
              <a:rPr lang="en-CA" sz="2000" dirty="0"/>
              <a:t>Agenda:  </a:t>
            </a:r>
            <a:br>
              <a:rPr lang="en-CA" sz="2000" dirty="0"/>
            </a:br>
            <a:br>
              <a:rPr lang="en-CA" sz="2000" dirty="0"/>
            </a:br>
            <a:r>
              <a:rPr lang="en-CA" sz="2000" dirty="0"/>
              <a:t>10am-11am, Overview of Quercus for instructors</a:t>
            </a:r>
            <a:br>
              <a:rPr lang="en-CA" sz="2000" dirty="0"/>
            </a:br>
            <a:r>
              <a:rPr lang="en-CA" sz="2000" dirty="0"/>
              <a:t>11:00-11:10, Break</a:t>
            </a:r>
            <a:br>
              <a:rPr lang="en-CA" sz="2000" dirty="0"/>
            </a:br>
            <a:r>
              <a:rPr lang="en-CA" sz="2000" dirty="0"/>
              <a:t>11:10-11:30, Importing a course template, creating a homepage</a:t>
            </a:r>
            <a:br>
              <a:rPr lang="en-CA" sz="2000" dirty="0"/>
            </a:br>
            <a:r>
              <a:rPr lang="en-CA" sz="2000" dirty="0"/>
              <a:t>11:30-noon, Questions and sharing of instructor use cases</a:t>
            </a:r>
            <a:endParaRPr lang="en-CA" sz="2000" dirty="0">
              <a:solidFill>
                <a:schemeClr val="tx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BF10861-55A7-0246-B6B1-FA6A623F47FA}"/>
              </a:ext>
            </a:extLst>
          </p:cNvPr>
          <p:cNvSpPr txBox="1"/>
          <p:nvPr/>
        </p:nvSpPr>
        <p:spPr>
          <a:xfrm>
            <a:off x="4548146" y="3212327"/>
            <a:ext cx="0" cy="0"/>
          </a:xfrm>
          <a:prstGeom prst="rect">
            <a:avLst/>
          </a:prstGeom>
          <a:noFill/>
          <a:ln>
            <a:noFill/>
          </a:ln>
        </p:spPr>
        <p:txBody>
          <a:bodyPr spcFirstLastPara="1" wrap="none" lIns="68569" tIns="68569" rIns="68569" bIns="68569" rtlCol="0" anchor="b" anchorCtr="0">
            <a:noAutofit/>
          </a:bodyPr>
          <a:lstStyle/>
          <a:p>
            <a:pPr algn="l" defTabSz="685783"/>
            <a:endParaRPr lang="en-US" sz="2800" b="0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730544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562F0D01-D81D-0147-ADDD-29987F873A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3567" y="415635"/>
            <a:ext cx="8116866" cy="714389"/>
          </a:xfrm>
        </p:spPr>
        <p:txBody>
          <a:bodyPr/>
          <a:lstStyle/>
          <a:p>
            <a:r>
              <a:rPr lang="en-CA" sz="3600" b="0">
                <a:solidFill>
                  <a:schemeClr val="tx1"/>
                </a:solidFill>
                <a:latin typeface="+mj-lt"/>
              </a:rPr>
              <a:t>Overview of Quercus for instructors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B52AAE40-73B9-6F42-B81A-90C6A06877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1247576"/>
              </p:ext>
            </p:extLst>
          </p:nvPr>
        </p:nvGraphicFramePr>
        <p:xfrm>
          <a:off x="1796995" y="1570740"/>
          <a:ext cx="5823005" cy="265176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5823005">
                  <a:extLst>
                    <a:ext uri="{9D8B030D-6E8A-4147-A177-3AD203B41FA5}">
                      <a16:colId xmlns:a16="http://schemas.microsoft.com/office/drawing/2014/main" val="1333932927"/>
                    </a:ext>
                  </a:extLst>
                </a:gridCol>
              </a:tblGrid>
              <a:tr h="203331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CA" sz="2400" b="0">
                          <a:latin typeface="+mn-lt"/>
                        </a:rPr>
                        <a:t>- Accessing Quercus &amp; Your Courses</a:t>
                      </a:r>
                      <a:br>
                        <a:rPr lang="en-CA" sz="2400" b="0">
                          <a:latin typeface="+mn-lt"/>
                        </a:rPr>
                      </a:br>
                      <a:r>
                        <a:rPr lang="en-CA" sz="2400" b="0">
                          <a:latin typeface="+mn-lt"/>
                        </a:rPr>
                        <a:t>- Overview &amp; Navigation </a:t>
                      </a:r>
                      <a:br>
                        <a:rPr lang="en-CA" sz="2400" b="0">
                          <a:latin typeface="+mn-lt"/>
                        </a:rPr>
                      </a:br>
                      <a:r>
                        <a:rPr lang="en-CA" sz="2400" b="0">
                          <a:latin typeface="+mn-lt"/>
                        </a:rPr>
                        <a:t>- Course Customization </a:t>
                      </a:r>
                      <a:br>
                        <a:rPr lang="en-CA" sz="2400" b="0">
                          <a:latin typeface="+mn-lt"/>
                        </a:rPr>
                      </a:br>
                      <a:r>
                        <a:rPr lang="en-CA" sz="2400" b="0">
                          <a:latin typeface="+mn-lt"/>
                        </a:rPr>
                        <a:t>- Announcements &amp; Communication</a:t>
                      </a:r>
                      <a:br>
                        <a:rPr lang="en-CA" sz="2400" b="0">
                          <a:latin typeface="+mn-lt"/>
                        </a:rPr>
                      </a:br>
                      <a:r>
                        <a:rPr lang="en-CA" sz="2400" b="0">
                          <a:latin typeface="+mn-lt"/>
                        </a:rPr>
                        <a:t>- Adding Course Content </a:t>
                      </a:r>
                      <a:br>
                        <a:rPr lang="en-CA" sz="2400" b="0">
                          <a:latin typeface="+mn-lt"/>
                        </a:rPr>
                      </a:br>
                      <a:r>
                        <a:rPr lang="en-CA" sz="2400" b="0">
                          <a:latin typeface="+mn-lt"/>
                        </a:rPr>
                        <a:t>- Assignments &amp; Grading </a:t>
                      </a:r>
                      <a:br>
                        <a:rPr lang="en-CA" sz="2400" b="0">
                          <a:latin typeface="+mn-lt"/>
                        </a:rPr>
                      </a:br>
                      <a:r>
                        <a:rPr lang="en-CA" sz="2400" b="0">
                          <a:latin typeface="+mn-lt"/>
                        </a:rPr>
                        <a:t>- Quercus Logistics &amp; Course Lifecycle</a:t>
                      </a:r>
                      <a:endParaRPr lang="en-US" sz="20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rgbClr val="19295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0435907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C990448-423D-0F41-BE41-8D0C6A13063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s" smtClean="0"/>
              <a:pPr/>
              <a:t>4</a:t>
            </a:fld>
            <a:endParaRPr lang="e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F456BE2-F4BB-FC4B-8021-EB597EBEDD77}"/>
              </a:ext>
            </a:extLst>
          </p:cNvPr>
          <p:cNvSpPr txBox="1"/>
          <p:nvPr/>
        </p:nvSpPr>
        <p:spPr>
          <a:xfrm>
            <a:off x="4572000" y="1255776"/>
            <a:ext cx="0" cy="0"/>
          </a:xfrm>
          <a:prstGeom prst="rect">
            <a:avLst/>
          </a:prstGeom>
          <a:noFill/>
          <a:ln>
            <a:noFill/>
          </a:ln>
        </p:spPr>
        <p:txBody>
          <a:bodyPr spcFirstLastPara="1" wrap="none" lIns="68569" tIns="68569" rIns="68569" bIns="68569" rtlCol="0" anchor="b" anchorCtr="0">
            <a:noAutofit/>
          </a:bodyPr>
          <a:lstStyle/>
          <a:p>
            <a:pPr algn="l" defTabSz="685783"/>
            <a:endParaRPr lang="en-US" sz="2800" b="0">
              <a:solidFill>
                <a:prstClr val="black"/>
              </a:solidFill>
              <a:latin typeface="Calibri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164414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562F0D01-D81D-0147-ADDD-29987F873A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3567" y="415635"/>
            <a:ext cx="8116866" cy="714389"/>
          </a:xfrm>
        </p:spPr>
        <p:txBody>
          <a:bodyPr/>
          <a:lstStyle/>
          <a:p>
            <a:r>
              <a:rPr lang="en-CA" sz="3600" b="0" dirty="0">
                <a:solidFill>
                  <a:schemeClr val="tx1"/>
                </a:solidFill>
                <a:latin typeface="+mj-lt"/>
              </a:rPr>
              <a:t>What is Quercus?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C990448-423D-0F41-BE41-8D0C6A13063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s" smtClean="0"/>
              <a:pPr/>
              <a:t>5</a:t>
            </a:fld>
            <a:endParaRPr lang="es"/>
          </a:p>
        </p:txBody>
      </p:sp>
      <p:pic>
        <p:nvPicPr>
          <p:cNvPr id="1026" name="Picture 2" descr="Canvas LMS | Office of Information Technology | SMU">
            <a:extLst>
              <a:ext uri="{FF2B5EF4-FFF2-40B4-BE49-F238E27FC236}">
                <a16:creationId xmlns:a16="http://schemas.microsoft.com/office/drawing/2014/main" id="{D6157255-04D0-638B-C57E-12E8FC1347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7307" y="3208487"/>
            <a:ext cx="3596341" cy="1258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ED892A62-1D43-0A6B-3311-E3860CA7AD1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5800" y="1385645"/>
            <a:ext cx="7772400" cy="203155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1F4842E-CF2C-2DED-2987-5DF72F32711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18523" y="3331396"/>
            <a:ext cx="1079500" cy="9271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98864111-98D1-027B-EB68-4C4E919D1AE0}"/>
              </a:ext>
            </a:extLst>
          </p:cNvPr>
          <p:cNvSpPr/>
          <p:nvPr/>
        </p:nvSpPr>
        <p:spPr>
          <a:xfrm>
            <a:off x="513567" y="4716757"/>
            <a:ext cx="504016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sz="2000" dirty="0">
                <a:latin typeface="Calibri" panose="020F0502020204030204" pitchFamily="34" charset="0"/>
                <a:cs typeface="Calibri" panose="020F0502020204030204" pitchFamily="34" charset="0"/>
                <a:hlinkClick r:id="rId7"/>
              </a:rPr>
              <a:t>teaching.utoronto.ca/educational-technology/</a:t>
            </a: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976347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562F0D01-D81D-0147-ADDD-29987F873A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3567" y="415635"/>
            <a:ext cx="8116866" cy="714389"/>
          </a:xfrm>
        </p:spPr>
        <p:txBody>
          <a:bodyPr/>
          <a:lstStyle/>
          <a:p>
            <a:r>
              <a:rPr lang="en-CA" sz="3600" b="0">
                <a:solidFill>
                  <a:schemeClr val="tx1"/>
                </a:solidFill>
                <a:latin typeface="+mj-lt"/>
              </a:rPr>
              <a:t>Let’s take a tour of a Quercus course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C990448-423D-0F41-BE41-8D0C6A13063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s" smtClean="0"/>
              <a:pPr/>
              <a:t>6</a:t>
            </a:fld>
            <a:endParaRPr lang="e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600BFD7-10EB-1541-9598-565E6373D01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75968" y="1467782"/>
            <a:ext cx="5592064" cy="2857677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6295034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98E529-F4F7-4F11-BF87-DD6CF60AF0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10649" y="1311750"/>
            <a:ext cx="6674609" cy="2162970"/>
          </a:xfrm>
        </p:spPr>
        <p:txBody>
          <a:bodyPr/>
          <a:lstStyle/>
          <a:p>
            <a:r>
              <a:rPr lang="en-CA" sz="2000" dirty="0"/>
              <a:t>Break time!  </a:t>
            </a:r>
            <a:endParaRPr lang="en-CA" sz="2000" dirty="0">
              <a:solidFill>
                <a:schemeClr val="tx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BF10861-55A7-0246-B6B1-FA6A623F47FA}"/>
              </a:ext>
            </a:extLst>
          </p:cNvPr>
          <p:cNvSpPr txBox="1"/>
          <p:nvPr/>
        </p:nvSpPr>
        <p:spPr>
          <a:xfrm>
            <a:off x="4548146" y="3212327"/>
            <a:ext cx="0" cy="0"/>
          </a:xfrm>
          <a:prstGeom prst="rect">
            <a:avLst/>
          </a:prstGeom>
          <a:noFill/>
          <a:ln>
            <a:noFill/>
          </a:ln>
        </p:spPr>
        <p:txBody>
          <a:bodyPr spcFirstLastPara="1" wrap="none" lIns="68569" tIns="68569" rIns="68569" bIns="68569" rtlCol="0" anchor="b" anchorCtr="0">
            <a:noAutofit/>
          </a:bodyPr>
          <a:lstStyle/>
          <a:p>
            <a:pPr algn="l" defTabSz="685783"/>
            <a:endParaRPr lang="en-US" sz="2800" b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078308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562F0D01-D81D-0147-ADDD-29987F873A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3567" y="415635"/>
            <a:ext cx="8116866" cy="714389"/>
          </a:xfrm>
        </p:spPr>
        <p:txBody>
          <a:bodyPr/>
          <a:lstStyle/>
          <a:p>
            <a:r>
              <a:rPr lang="en-CA" sz="3600" b="0" dirty="0">
                <a:solidFill>
                  <a:schemeClr val="tx1"/>
                </a:solidFill>
                <a:latin typeface="+mj-lt"/>
              </a:rPr>
              <a:t>Import a course template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C990448-423D-0F41-BE41-8D0C6A13063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s" smtClean="0"/>
              <a:pPr/>
              <a:t>8</a:t>
            </a:fld>
            <a:endParaRPr lang="e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35B05AB-75E1-B62C-E640-06CB618D15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7164" y="1432812"/>
            <a:ext cx="5455024" cy="2927617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A54C0BFD-8588-3B88-A628-7EDA33A5BE79}"/>
              </a:ext>
            </a:extLst>
          </p:cNvPr>
          <p:cNvSpPr/>
          <p:nvPr/>
        </p:nvSpPr>
        <p:spPr>
          <a:xfrm>
            <a:off x="304632" y="4706128"/>
            <a:ext cx="674255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dirty="0">
                <a:latin typeface="Calibri" panose="020F0502020204030204" pitchFamily="34" charset="0"/>
                <a:cs typeface="Calibri" panose="020F0502020204030204" pitchFamily="34" charset="0"/>
                <a:hlinkClick r:id="rId5"/>
              </a:rPr>
              <a:t>https://teaching.utoronto.ca/resources/quercus-course-templates-and-example-courses/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136470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D40BD18A-A2A8-EF29-BAD2-342E5B77E4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82650" y="1974834"/>
            <a:ext cx="1927495" cy="158734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2B355D7-601C-78A9-629D-38A6B5A4E1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2400" dirty="0"/>
              <a:t>Building a Welcoming Home Page in Quercus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E9E3EA-4FC2-54A6-A39A-5ED44AC656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3855" y="1261468"/>
            <a:ext cx="8304628" cy="3401749"/>
          </a:xfrm>
        </p:spPr>
        <p:txBody>
          <a:bodyPr/>
          <a:lstStyle/>
          <a:p>
            <a:pPr algn="l"/>
            <a:r>
              <a:rPr lang="en-CA" dirty="0">
                <a:solidFill>
                  <a:schemeClr val="tx2">
                    <a:lumMod val="50000"/>
                  </a:schemeClr>
                </a:solidFill>
              </a:rPr>
              <a:t>Social Presence</a:t>
            </a:r>
          </a:p>
          <a:p>
            <a:pPr lvl="1" algn="l"/>
            <a:r>
              <a:rPr lang="en-CA" dirty="0">
                <a:solidFill>
                  <a:schemeClr val="tx2">
                    <a:lumMod val="50000"/>
                  </a:schemeClr>
                </a:solidFill>
              </a:rPr>
              <a:t>The Home Page lets students know that they are part of a community of learners.</a:t>
            </a:r>
          </a:p>
          <a:p>
            <a:pPr lvl="1" algn="l"/>
            <a:r>
              <a:rPr lang="en-CA" dirty="0">
                <a:solidFill>
                  <a:schemeClr val="tx2">
                    <a:lumMod val="50000"/>
                  </a:schemeClr>
                </a:solidFill>
              </a:rPr>
              <a:t>The Home Page provides access to an  online location for discussions/ questions.</a:t>
            </a:r>
          </a:p>
          <a:p>
            <a:pPr lvl="1" algn="l"/>
            <a:endParaRPr lang="en-CA" dirty="0">
              <a:solidFill>
                <a:schemeClr val="tx2">
                  <a:lumMod val="50000"/>
                </a:schemeClr>
              </a:solidFill>
            </a:endParaRPr>
          </a:p>
          <a:p>
            <a:pPr algn="l"/>
            <a:r>
              <a:rPr lang="en-CA" dirty="0">
                <a:solidFill>
                  <a:schemeClr val="tx2">
                    <a:lumMod val="50000"/>
                  </a:schemeClr>
                </a:solidFill>
              </a:rPr>
              <a:t>Teaching Presence</a:t>
            </a:r>
          </a:p>
          <a:p>
            <a:pPr lvl="1" algn="l"/>
            <a:r>
              <a:rPr lang="en-CA" dirty="0">
                <a:solidFill>
                  <a:schemeClr val="tx2">
                    <a:lumMod val="50000"/>
                  </a:schemeClr>
                </a:solidFill>
              </a:rPr>
              <a:t>The Home Page introduces students to the teaching team.</a:t>
            </a:r>
          </a:p>
          <a:p>
            <a:pPr lvl="1" algn="l"/>
            <a:r>
              <a:rPr lang="en-CA" dirty="0">
                <a:solidFill>
                  <a:schemeClr val="tx2">
                    <a:lumMod val="50000"/>
                  </a:schemeClr>
                </a:solidFill>
              </a:rPr>
              <a:t>The Home provides information about how  the course functions.</a:t>
            </a:r>
          </a:p>
          <a:p>
            <a:pPr lvl="1" algn="l"/>
            <a:endParaRPr lang="en-CA" dirty="0">
              <a:solidFill>
                <a:schemeClr val="tx2">
                  <a:lumMod val="50000"/>
                </a:schemeClr>
              </a:solidFill>
            </a:endParaRPr>
          </a:p>
          <a:p>
            <a:pPr algn="l"/>
            <a:r>
              <a:rPr lang="en-CA" dirty="0">
                <a:solidFill>
                  <a:schemeClr val="tx2">
                    <a:lumMod val="50000"/>
                  </a:schemeClr>
                </a:solidFill>
              </a:rPr>
              <a:t>Cognitive Presence</a:t>
            </a:r>
          </a:p>
          <a:p>
            <a:pPr lvl="1" algn="l"/>
            <a:r>
              <a:rPr lang="en-CA" dirty="0">
                <a:solidFill>
                  <a:schemeClr val="tx2">
                    <a:lumMod val="50000"/>
                  </a:schemeClr>
                </a:solidFill>
              </a:rPr>
              <a:t>The Home Page draws attention to key course learning goals/outcomes.</a:t>
            </a:r>
          </a:p>
          <a:p>
            <a:pPr lvl="1" algn="l"/>
            <a:r>
              <a:rPr lang="en-CA" dirty="0">
                <a:solidFill>
                  <a:schemeClr val="tx2">
                    <a:lumMod val="50000"/>
                  </a:schemeClr>
                </a:solidFill>
              </a:rPr>
              <a:t>The Home Page includes a visual that represents the subject matter.</a:t>
            </a:r>
          </a:p>
          <a:p>
            <a:pPr lvl="1" algn="l"/>
            <a:endParaRPr lang="en-CA" dirty="0">
              <a:solidFill>
                <a:schemeClr val="tx2">
                  <a:lumMod val="50000"/>
                </a:schemeClr>
              </a:solidFill>
            </a:endParaRPr>
          </a:p>
          <a:p>
            <a:pPr algn="l"/>
            <a:r>
              <a:rPr lang="en-CA" dirty="0">
                <a:solidFill>
                  <a:schemeClr val="tx2">
                    <a:lumMod val="50000"/>
                  </a:schemeClr>
                </a:solidFill>
              </a:rPr>
              <a:t>Accessibility</a:t>
            </a:r>
          </a:p>
          <a:p>
            <a:pPr lvl="1" algn="l"/>
            <a:r>
              <a:rPr lang="en-CA" dirty="0">
                <a:solidFill>
                  <a:schemeClr val="tx2">
                    <a:lumMod val="50000"/>
                  </a:schemeClr>
                </a:solidFill>
              </a:rPr>
              <a:t>Accessibility The Home Page passed the Accessibility Checker.</a:t>
            </a:r>
          </a:p>
          <a:p>
            <a:pPr lvl="1" algn="l"/>
            <a:r>
              <a:rPr lang="en-CA" dirty="0">
                <a:solidFill>
                  <a:schemeClr val="tx2">
                    <a:lumMod val="50000"/>
                  </a:schemeClr>
                </a:solidFill>
              </a:rPr>
              <a:t>Materials on the Home Page (e.g., videos, linked content) are accessible.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B6FDF3-6CBF-0E71-17EE-5EDC9908DF7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s" smtClean="0"/>
              <a:pPr/>
              <a:t>9</a:t>
            </a:fld>
            <a:endParaRPr lang="e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B8A8ABF-D697-766E-56B4-344D8DBA1140}"/>
              </a:ext>
            </a:extLst>
          </p:cNvPr>
          <p:cNvSpPr txBox="1">
            <a:spLocks/>
          </p:cNvSpPr>
          <p:nvPr/>
        </p:nvSpPr>
        <p:spPr>
          <a:xfrm>
            <a:off x="433855" y="299145"/>
            <a:ext cx="8304628" cy="8748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200"/>
              <a:buFont typeface="Ubuntu"/>
              <a:buNone/>
              <a:defRPr sz="2200" b="1" i="0" u="none" strike="noStrike" cap="none">
                <a:solidFill>
                  <a:srgbClr val="434343"/>
                </a:solidFill>
                <a:latin typeface="Ubuntu"/>
                <a:ea typeface="Ubuntu"/>
                <a:cs typeface="Ubuntu"/>
                <a:sym typeface="Ubuntu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Font typeface="Bodoni"/>
              <a:buNone/>
              <a:defRPr sz="2400" b="1" i="0" u="none" strike="noStrike" cap="none">
                <a:solidFill>
                  <a:srgbClr val="434343"/>
                </a:solidFill>
                <a:latin typeface="Bodoni"/>
                <a:ea typeface="Bodoni"/>
                <a:cs typeface="Bodoni"/>
                <a:sym typeface="Bodoni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Font typeface="Bodoni"/>
              <a:buNone/>
              <a:defRPr sz="2400" b="1" i="0" u="none" strike="noStrike" cap="none">
                <a:solidFill>
                  <a:srgbClr val="434343"/>
                </a:solidFill>
                <a:latin typeface="Bodoni"/>
                <a:ea typeface="Bodoni"/>
                <a:cs typeface="Bodoni"/>
                <a:sym typeface="Bodoni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Font typeface="Bodoni"/>
              <a:buNone/>
              <a:defRPr sz="2400" b="1" i="0" u="none" strike="noStrike" cap="none">
                <a:solidFill>
                  <a:srgbClr val="434343"/>
                </a:solidFill>
                <a:latin typeface="Bodoni"/>
                <a:ea typeface="Bodoni"/>
                <a:cs typeface="Bodoni"/>
                <a:sym typeface="Bodoni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Font typeface="Bodoni"/>
              <a:buNone/>
              <a:defRPr sz="2400" b="1" i="0" u="none" strike="noStrike" cap="none">
                <a:solidFill>
                  <a:srgbClr val="434343"/>
                </a:solidFill>
                <a:latin typeface="Bodoni"/>
                <a:ea typeface="Bodoni"/>
                <a:cs typeface="Bodoni"/>
                <a:sym typeface="Bodoni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Font typeface="Bodoni"/>
              <a:buNone/>
              <a:defRPr sz="2400" b="1" i="0" u="none" strike="noStrike" cap="none">
                <a:solidFill>
                  <a:srgbClr val="434343"/>
                </a:solidFill>
                <a:latin typeface="Bodoni"/>
                <a:ea typeface="Bodoni"/>
                <a:cs typeface="Bodoni"/>
                <a:sym typeface="Bodoni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Font typeface="Bodoni"/>
              <a:buNone/>
              <a:defRPr sz="2400" b="1" i="0" u="none" strike="noStrike" cap="none">
                <a:solidFill>
                  <a:srgbClr val="434343"/>
                </a:solidFill>
                <a:latin typeface="Bodoni"/>
                <a:ea typeface="Bodoni"/>
                <a:cs typeface="Bodoni"/>
                <a:sym typeface="Bodoni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Font typeface="Bodoni"/>
              <a:buNone/>
              <a:defRPr sz="2400" b="1" i="0" u="none" strike="noStrike" cap="none">
                <a:solidFill>
                  <a:srgbClr val="434343"/>
                </a:solidFill>
                <a:latin typeface="Bodoni"/>
                <a:ea typeface="Bodoni"/>
                <a:cs typeface="Bodoni"/>
                <a:sym typeface="Bodoni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Font typeface="Bodoni"/>
              <a:buNone/>
              <a:defRPr sz="2400" b="1" i="0" u="none" strike="noStrike" cap="none">
                <a:solidFill>
                  <a:srgbClr val="434343"/>
                </a:solidFill>
                <a:latin typeface="Bodoni"/>
                <a:ea typeface="Bodoni"/>
                <a:cs typeface="Bodoni"/>
                <a:sym typeface="Bodoni"/>
              </a:defRPr>
            </a:lvl9pPr>
          </a:lstStyle>
          <a:p>
            <a:r>
              <a:rPr lang="en-CA" sz="2000" dirty="0"/>
              <a:t>New Asynchronous Program:</a:t>
            </a:r>
            <a:br>
              <a:rPr lang="en-CA" sz="2000" dirty="0"/>
            </a:br>
            <a:r>
              <a:rPr lang="en-CA" sz="2000" dirty="0"/>
              <a:t>Building a Welcoming Home Page in Quercus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6351CF9-02AF-212F-0074-0EE0B97FA6FC}"/>
              </a:ext>
            </a:extLst>
          </p:cNvPr>
          <p:cNvSpPr txBox="1"/>
          <p:nvPr/>
        </p:nvSpPr>
        <p:spPr>
          <a:xfrm>
            <a:off x="4410094" y="4198065"/>
            <a:ext cx="4412914" cy="9303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rtlCol="0" anchor="b" anchorCtr="0">
            <a:noAutofit/>
          </a:bodyPr>
          <a:lstStyle/>
          <a:p>
            <a:pPr defTabSz="685783"/>
            <a:r>
              <a:rPr lang="en-US" sz="2000" dirty="0">
                <a:solidFill>
                  <a:prstClr val="black"/>
                </a:solidFill>
                <a:latin typeface="Calibri"/>
              </a:rPr>
              <a:t>Register at: </a:t>
            </a:r>
            <a:r>
              <a:rPr lang="en-US" sz="2000" b="1" i="1" dirty="0" err="1">
                <a:solidFill>
                  <a:prstClr val="black"/>
                </a:solidFill>
                <a:latin typeface="Calibri"/>
                <a:hlinkClick r:id="rId4"/>
              </a:rPr>
              <a:t>uoft.me</a:t>
            </a:r>
            <a:r>
              <a:rPr lang="en-US" sz="2000" b="1" i="1" dirty="0">
                <a:solidFill>
                  <a:prstClr val="black"/>
                </a:solidFill>
                <a:latin typeface="Calibri"/>
                <a:hlinkClick r:id="rId4"/>
              </a:rPr>
              <a:t>/q-homepage</a:t>
            </a:r>
            <a:endParaRPr lang="en-US" sz="2000" b="1" i="1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1305915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Minimal Char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  <a:ln>
          <a:noFill/>
        </a:ln>
      </a:spPr>
      <a:bodyPr spcFirstLastPara="1" wrap="square" lIns="68569" tIns="68569" rIns="68569" bIns="68569" anchor="b" anchorCtr="0">
        <a:noAutofit/>
      </a:bodyPr>
      <a:lstStyle>
        <a:defPPr algn="l" defTabSz="685783">
          <a:defRPr sz="2800" b="0" dirty="0">
            <a:solidFill>
              <a:prstClr val="black"/>
            </a:solidFill>
            <a:latin typeface="Calibri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Minimal Char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ompleted xmlns="8e4795b2-e0dd-4b59-a298-64338982e8d3" xsi:nil="true"/>
    <lcf76f155ced4ddcb4097134ff3c332f xmlns="8e4795b2-e0dd-4b59-a298-64338982e8d3">
      <Terms xmlns="http://schemas.microsoft.com/office/infopath/2007/PartnerControls"/>
    </lcf76f155ced4ddcb4097134ff3c332f>
    <TaxCatchAll xmlns="2d7101ca-28b5-4069-8573-9b2131af4380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6361F6C43DFD04EA748924D78AA9FC7" ma:contentTypeVersion="18" ma:contentTypeDescription="Create a new document." ma:contentTypeScope="" ma:versionID="0983b32373e60e183758cba4028ad806">
  <xsd:schema xmlns:xsd="http://www.w3.org/2001/XMLSchema" xmlns:xs="http://www.w3.org/2001/XMLSchema" xmlns:p="http://schemas.microsoft.com/office/2006/metadata/properties" xmlns:ns2="8e4795b2-e0dd-4b59-a298-64338982e8d3" xmlns:ns3="2d7101ca-28b5-4069-8573-9b2131af4380" targetNamespace="http://schemas.microsoft.com/office/2006/metadata/properties" ma:root="true" ma:fieldsID="008a234f3a0114fe67195da18e150f69" ns2:_="" ns3:_="">
    <xsd:import namespace="8e4795b2-e0dd-4b59-a298-64338982e8d3"/>
    <xsd:import namespace="2d7101ca-28b5-4069-8573-9b2131af438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Completed" minOccurs="0"/>
                <xsd:element ref="ns2:lcf76f155ced4ddcb4097134ff3c332f" minOccurs="0"/>
                <xsd:element ref="ns3:TaxCatchAll" minOccurs="0"/>
                <xsd:element ref="ns2:MediaLengthInSecond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4795b2-e0dd-4b59-a298-64338982e8d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Completed" ma:index="20" nillable="true" ma:displayName="Completed" ma:format="Dropdown" ma:internalName="Completed">
      <xsd:simpleType>
        <xsd:restriction base="dms:Note">
          <xsd:maxLength value="255"/>
        </xsd:restriction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fe164b29-4069-4387-b6aa-f01f2a1f474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7101ca-28b5-4069-8573-9b2131af4380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67c34002-d42e-4631-99e9-409c2ca1551d}" ma:internalName="TaxCatchAll" ma:showField="CatchAllData" ma:web="2d7101ca-28b5-4069-8573-9b2131af438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36A1436-8B7A-493D-90E2-C1EA2C64EF50}">
  <ds:schemaRefs>
    <ds:schemaRef ds:uri="2d7101ca-28b5-4069-8573-9b2131af4380"/>
    <ds:schemaRef ds:uri="http://schemas.microsoft.com/office/infopath/2007/PartnerControls"/>
    <ds:schemaRef ds:uri="http://purl.org/dc/dcmitype/"/>
    <ds:schemaRef ds:uri="http://www.w3.org/XML/1998/namespace"/>
    <ds:schemaRef ds:uri="http://purl.org/dc/terms/"/>
    <ds:schemaRef ds:uri="http://schemas.microsoft.com/office/2006/metadata/properties"/>
    <ds:schemaRef ds:uri="http://purl.org/dc/elements/1.1/"/>
    <ds:schemaRef ds:uri="http://schemas.microsoft.com/office/2006/documentManagement/types"/>
    <ds:schemaRef ds:uri="8e4795b2-e0dd-4b59-a298-64338982e8d3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A3B51B6F-7B58-4886-A429-5AB23D2B0DC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e4795b2-e0dd-4b59-a298-64338982e8d3"/>
    <ds:schemaRef ds:uri="2d7101ca-28b5-4069-8573-9b2131af438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78123E5-1397-466D-912A-336A7E9C7DD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1210</TotalTime>
  <Words>724</Words>
  <Application>Microsoft Macintosh PowerPoint</Application>
  <PresentationFormat>On-screen Show (16:9)</PresentationFormat>
  <Paragraphs>96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</vt:lpstr>
      <vt:lpstr>Arvo</vt:lpstr>
      <vt:lpstr>Bodoni</vt:lpstr>
      <vt:lpstr>Calibri</vt:lpstr>
      <vt:lpstr>Ubuntu</vt:lpstr>
      <vt:lpstr>Ubuntu Light</vt:lpstr>
      <vt:lpstr>Minimal Charm</vt:lpstr>
      <vt:lpstr>1_Minimal Charm</vt:lpstr>
      <vt:lpstr>Quercus Quickstart - Before we get started</vt:lpstr>
      <vt:lpstr>Quercus Quickstart</vt:lpstr>
      <vt:lpstr>Agenda:    10am-11am, Overview of Quercus for instructors 11:00-11:10, Break 11:10-11:30, Importing a course template, creating a homepage 11:30-noon, Questions and sharing of instructor use cases</vt:lpstr>
      <vt:lpstr>Overview of Quercus for instructors</vt:lpstr>
      <vt:lpstr>What is Quercus?</vt:lpstr>
      <vt:lpstr>Let’s take a tour of a Quercus course</vt:lpstr>
      <vt:lpstr>Break time!  </vt:lpstr>
      <vt:lpstr>Import a course template</vt:lpstr>
      <vt:lpstr>Building a Welcoming Home Page in Quercus</vt:lpstr>
      <vt:lpstr>Quercus support resources</vt:lpstr>
      <vt:lpstr>Where to get assistance - Divisional support</vt:lpstr>
      <vt:lpstr>Webinar Recordings and Events</vt:lpstr>
      <vt:lpstr>Student support resources</vt:lpstr>
      <vt:lpstr>Planning guide: Online Learning</vt:lpstr>
      <vt:lpstr>Once your Quercus course is done – have a Quercus course review</vt:lpstr>
      <vt:lpstr>Questions? 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begins</dc:title>
  <dc:creator>Justin Fletcher</dc:creator>
  <cp:lastModifiedBy>Derek Hunt</cp:lastModifiedBy>
  <cp:revision>1</cp:revision>
  <cp:lastPrinted>2020-04-15T17:07:52Z</cp:lastPrinted>
  <dcterms:modified xsi:type="dcterms:W3CDTF">2023-08-10T18:00:21Z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0x01010036361F6C43DFD04EA748924D78AA9FC7</vt:lpwstr>
  </property>
  <property fmtid="{D5CDD505-2E9C-101B-9397-08002B2CF9AE}" pid="3" name="MediaServiceImageTags">
    <vt:lpwstr/>
  </property>
</Properties>
</file>